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sldIdLst>
    <p:sldId id="260" r:id="rId4"/>
    <p:sldId id="266" r:id="rId5"/>
    <p:sldId id="294" r:id="rId6"/>
    <p:sldId id="296" r:id="rId7"/>
    <p:sldId id="298" r:id="rId8"/>
    <p:sldId id="297" r:id="rId9"/>
    <p:sldId id="300" r:id="rId10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C27"/>
    <a:srgbClr val="0174AB"/>
    <a:srgbClr val="92D14F"/>
    <a:srgbClr val="666666"/>
    <a:srgbClr val="BFC0C0"/>
    <a:srgbClr val="9F9D9A"/>
    <a:srgbClr val="0A377B"/>
    <a:srgbClr val="000000"/>
    <a:srgbClr val="083F8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7" autoAdjust="0"/>
    <p:restoredTop sz="94718" autoAdjust="0"/>
  </p:normalViewPr>
  <p:slideViewPr>
    <p:cSldViewPr snapToGrid="0" showGuides="1">
      <p:cViewPr varScale="1">
        <p:scale>
          <a:sx n="104" d="100"/>
          <a:sy n="104" d="100"/>
        </p:scale>
        <p:origin x="2106" y="114"/>
      </p:cViewPr>
      <p:guideLst>
        <p:guide orient="horz" pos="255"/>
        <p:guide pos="5125"/>
        <p:guide pos="1519"/>
        <p:guide orient="horz" pos="1139"/>
        <p:guide orient="horz" pos="2319"/>
        <p:guide orient="horz" pos="32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18"/>
    </p:cViewPr>
  </p:sorterViewPr>
  <p:notesViewPr>
    <p:cSldViewPr snapToGrid="0">
      <p:cViewPr varScale="1">
        <p:scale>
          <a:sx n="52" d="100"/>
          <a:sy n="52" d="100"/>
        </p:scale>
        <p:origin x="-18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4435D-6DDE-4CE6-96F4-35FA767ED8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D394E-C050-4A95-B74C-29D2A3CFCBB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D394E-C050-4A95-B74C-29D2A3CFC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846275" y="2705726"/>
            <a:ext cx="54514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我们毕业啦</a:t>
            </a:r>
            <a:endParaRPr lang="en-US" altLang="zh-CN" sz="7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其实是答辩的标题地方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2259000"/>
            <a:ext cx="9144000" cy="2340000"/>
          </a:xfrm>
          <a:prstGeom prst="rect">
            <a:avLst/>
          </a:prstGeom>
          <a:solidFill>
            <a:srgbClr val="0174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056961" y="3149716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项目类型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30510" y="4785180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项目负责人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30510" y="5306673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指导教师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1010" y="1055195"/>
            <a:ext cx="7333482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年大学生创新创业训练计划项目结题评审材料</a:t>
            </a:r>
            <a:endParaRPr lang="en-US" altLang="zh-CN" sz="32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010741" y="6187914"/>
            <a:ext cx="3122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科技处  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56961" y="2530001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项目级别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56961" y="3765666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项目名称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127" y="260"/>
            <a:ext cx="3953164" cy="765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5003007" y="1735931"/>
            <a:ext cx="0" cy="3386138"/>
          </a:xfrm>
          <a:prstGeom prst="line">
            <a:avLst/>
          </a:prstGeom>
          <a:ln>
            <a:solidFill>
              <a:srgbClr val="0174A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6059414" y="1607975"/>
            <a:ext cx="1795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成果应用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059414" y="2330687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参赛获奖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059413" y="3860640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发表论文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059412" y="3093448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获取专利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067425" y="4598849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B01C2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承     诺</a:t>
            </a:r>
            <a:endParaRPr lang="zh-HK" altLang="en-US" sz="2800" b="1" spc="300" dirty="0">
              <a:solidFill>
                <a:srgbClr val="B01C2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635920" y="2197034"/>
            <a:ext cx="1947861" cy="1940713"/>
            <a:chOff x="1709739" y="2636838"/>
            <a:chExt cx="1590160" cy="1584325"/>
          </a:xfrm>
          <a:effectLst/>
        </p:grpSpPr>
        <p:sp>
          <p:nvSpPr>
            <p:cNvPr id="9" name="Freeform 6"/>
            <p:cNvSpPr/>
            <p:nvPr/>
          </p:nvSpPr>
          <p:spPr bwMode="auto">
            <a:xfrm>
              <a:off x="1709739" y="2636838"/>
              <a:ext cx="1468102" cy="1467130"/>
            </a:xfrm>
            <a:custGeom>
              <a:avLst/>
              <a:gdLst>
                <a:gd name="T0" fmla="*/ 691 w 1276"/>
                <a:gd name="T1" fmla="*/ 1168 h 1274"/>
                <a:gd name="T2" fmla="*/ 662 w 1276"/>
                <a:gd name="T3" fmla="*/ 1267 h 1274"/>
                <a:gd name="T4" fmla="*/ 654 w 1276"/>
                <a:gd name="T5" fmla="*/ 1273 h 1274"/>
                <a:gd name="T6" fmla="*/ 643 w 1276"/>
                <a:gd name="T7" fmla="*/ 1274 h 1274"/>
                <a:gd name="T8" fmla="*/ 172 w 1276"/>
                <a:gd name="T9" fmla="*/ 1274 h 1274"/>
                <a:gd name="T10" fmla="*/ 81 w 1276"/>
                <a:gd name="T11" fmla="*/ 1253 h 1274"/>
                <a:gd name="T12" fmla="*/ 1 w 1276"/>
                <a:gd name="T13" fmla="*/ 1113 h 1274"/>
                <a:gd name="T14" fmla="*/ 0 w 1276"/>
                <a:gd name="T15" fmla="*/ 892 h 1274"/>
                <a:gd name="T16" fmla="*/ 0 w 1276"/>
                <a:gd name="T17" fmla="*/ 170 h 1274"/>
                <a:gd name="T18" fmla="*/ 170 w 1276"/>
                <a:gd name="T19" fmla="*/ 0 h 1274"/>
                <a:gd name="T20" fmla="*/ 1110 w 1276"/>
                <a:gd name="T21" fmla="*/ 0 h 1274"/>
                <a:gd name="T22" fmla="*/ 1273 w 1276"/>
                <a:gd name="T23" fmla="*/ 131 h 1274"/>
                <a:gd name="T24" fmla="*/ 1276 w 1276"/>
                <a:gd name="T25" fmla="*/ 168 h 1274"/>
                <a:gd name="T26" fmla="*/ 1276 w 1276"/>
                <a:gd name="T27" fmla="*/ 629 h 1274"/>
                <a:gd name="T28" fmla="*/ 1275 w 1276"/>
                <a:gd name="T29" fmla="*/ 645 h 1274"/>
                <a:gd name="T30" fmla="*/ 1171 w 1276"/>
                <a:gd name="T31" fmla="*/ 659 h 1274"/>
                <a:gd name="T32" fmla="*/ 1171 w 1276"/>
                <a:gd name="T33" fmla="*/ 214 h 1274"/>
                <a:gd name="T34" fmla="*/ 106 w 1276"/>
                <a:gd name="T35" fmla="*/ 214 h 1274"/>
                <a:gd name="T36" fmla="*/ 106 w 1276"/>
                <a:gd name="T37" fmla="*/ 230 h 1274"/>
                <a:gd name="T38" fmla="*/ 105 w 1276"/>
                <a:gd name="T39" fmla="*/ 1102 h 1274"/>
                <a:gd name="T40" fmla="*/ 171 w 1276"/>
                <a:gd name="T41" fmla="*/ 1168 h 1274"/>
                <a:gd name="T42" fmla="*/ 671 w 1276"/>
                <a:gd name="T43" fmla="*/ 1168 h 1274"/>
                <a:gd name="T44" fmla="*/ 691 w 1276"/>
                <a:gd name="T45" fmla="*/ 1168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76" h="1274">
                  <a:moveTo>
                    <a:pt x="691" y="1168"/>
                  </a:moveTo>
                  <a:cubicBezTo>
                    <a:pt x="681" y="1203"/>
                    <a:pt x="672" y="1235"/>
                    <a:pt x="662" y="1267"/>
                  </a:cubicBezTo>
                  <a:cubicBezTo>
                    <a:pt x="661" y="1270"/>
                    <a:pt x="657" y="1272"/>
                    <a:pt x="654" y="1273"/>
                  </a:cubicBezTo>
                  <a:cubicBezTo>
                    <a:pt x="651" y="1274"/>
                    <a:pt x="647" y="1274"/>
                    <a:pt x="643" y="1274"/>
                  </a:cubicBezTo>
                  <a:cubicBezTo>
                    <a:pt x="486" y="1274"/>
                    <a:pt x="329" y="1273"/>
                    <a:pt x="172" y="1274"/>
                  </a:cubicBezTo>
                  <a:cubicBezTo>
                    <a:pt x="140" y="1274"/>
                    <a:pt x="109" y="1269"/>
                    <a:pt x="81" y="1253"/>
                  </a:cubicBezTo>
                  <a:cubicBezTo>
                    <a:pt x="29" y="1221"/>
                    <a:pt x="1" y="1174"/>
                    <a:pt x="1" y="1113"/>
                  </a:cubicBezTo>
                  <a:cubicBezTo>
                    <a:pt x="0" y="1039"/>
                    <a:pt x="0" y="966"/>
                    <a:pt x="0" y="892"/>
                  </a:cubicBezTo>
                  <a:cubicBezTo>
                    <a:pt x="0" y="651"/>
                    <a:pt x="0" y="411"/>
                    <a:pt x="0" y="170"/>
                  </a:cubicBezTo>
                  <a:cubicBezTo>
                    <a:pt x="0" y="68"/>
                    <a:pt x="68" y="0"/>
                    <a:pt x="170" y="0"/>
                  </a:cubicBezTo>
                  <a:cubicBezTo>
                    <a:pt x="483" y="0"/>
                    <a:pt x="797" y="0"/>
                    <a:pt x="1110" y="0"/>
                  </a:cubicBezTo>
                  <a:cubicBezTo>
                    <a:pt x="1194" y="0"/>
                    <a:pt x="1258" y="51"/>
                    <a:pt x="1273" y="131"/>
                  </a:cubicBezTo>
                  <a:cubicBezTo>
                    <a:pt x="1276" y="143"/>
                    <a:pt x="1276" y="156"/>
                    <a:pt x="1276" y="168"/>
                  </a:cubicBezTo>
                  <a:cubicBezTo>
                    <a:pt x="1276" y="322"/>
                    <a:pt x="1276" y="475"/>
                    <a:pt x="1276" y="629"/>
                  </a:cubicBezTo>
                  <a:cubicBezTo>
                    <a:pt x="1276" y="634"/>
                    <a:pt x="1276" y="638"/>
                    <a:pt x="1275" y="645"/>
                  </a:cubicBezTo>
                  <a:cubicBezTo>
                    <a:pt x="1239" y="640"/>
                    <a:pt x="1205" y="643"/>
                    <a:pt x="1171" y="659"/>
                  </a:cubicBezTo>
                  <a:cubicBezTo>
                    <a:pt x="1171" y="509"/>
                    <a:pt x="1171" y="362"/>
                    <a:pt x="1171" y="214"/>
                  </a:cubicBezTo>
                  <a:cubicBezTo>
                    <a:pt x="816" y="214"/>
                    <a:pt x="462" y="214"/>
                    <a:pt x="106" y="214"/>
                  </a:cubicBezTo>
                  <a:cubicBezTo>
                    <a:pt x="106" y="219"/>
                    <a:pt x="106" y="224"/>
                    <a:pt x="106" y="230"/>
                  </a:cubicBezTo>
                  <a:cubicBezTo>
                    <a:pt x="106" y="521"/>
                    <a:pt x="106" y="812"/>
                    <a:pt x="105" y="1102"/>
                  </a:cubicBezTo>
                  <a:cubicBezTo>
                    <a:pt x="105" y="1141"/>
                    <a:pt x="125" y="1169"/>
                    <a:pt x="171" y="1168"/>
                  </a:cubicBezTo>
                  <a:cubicBezTo>
                    <a:pt x="338" y="1167"/>
                    <a:pt x="504" y="1168"/>
                    <a:pt x="671" y="1168"/>
                  </a:cubicBezTo>
                  <a:cubicBezTo>
                    <a:pt x="677" y="1168"/>
                    <a:pt x="683" y="1168"/>
                    <a:pt x="691" y="1168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571440" y="3653665"/>
              <a:ext cx="569443" cy="567498"/>
            </a:xfrm>
            <a:custGeom>
              <a:avLst/>
              <a:gdLst>
                <a:gd name="T0" fmla="*/ 328 w 495"/>
                <a:gd name="T1" fmla="*/ 1 h 493"/>
                <a:gd name="T2" fmla="*/ 495 w 495"/>
                <a:gd name="T3" fmla="*/ 167 h 493"/>
                <a:gd name="T4" fmla="*/ 427 w 495"/>
                <a:gd name="T5" fmla="*/ 236 h 493"/>
                <a:gd name="T6" fmla="*/ 240 w 495"/>
                <a:gd name="T7" fmla="*/ 421 h 493"/>
                <a:gd name="T8" fmla="*/ 216 w 495"/>
                <a:gd name="T9" fmla="*/ 436 h 493"/>
                <a:gd name="T10" fmla="*/ 40 w 495"/>
                <a:gd name="T11" fmla="*/ 488 h 493"/>
                <a:gd name="T12" fmla="*/ 9 w 495"/>
                <a:gd name="T13" fmla="*/ 484 h 493"/>
                <a:gd name="T14" fmla="*/ 6 w 495"/>
                <a:gd name="T15" fmla="*/ 454 h 493"/>
                <a:gd name="T16" fmla="*/ 58 w 495"/>
                <a:gd name="T17" fmla="*/ 276 h 493"/>
                <a:gd name="T18" fmla="*/ 67 w 495"/>
                <a:gd name="T19" fmla="*/ 259 h 493"/>
                <a:gd name="T20" fmla="*/ 327 w 495"/>
                <a:gd name="T21" fmla="*/ 1 h 493"/>
                <a:gd name="T22" fmla="*/ 328 w 495"/>
                <a:gd name="T23" fmla="*/ 1 h 493"/>
                <a:gd name="T24" fmla="*/ 102 w 495"/>
                <a:gd name="T25" fmla="*/ 292 h 493"/>
                <a:gd name="T26" fmla="*/ 72 w 495"/>
                <a:gd name="T27" fmla="*/ 396 h 493"/>
                <a:gd name="T28" fmla="*/ 74 w 495"/>
                <a:gd name="T29" fmla="*/ 405 h 493"/>
                <a:gd name="T30" fmla="*/ 113 w 495"/>
                <a:gd name="T31" fmla="*/ 418 h 493"/>
                <a:gd name="T32" fmla="*/ 148 w 495"/>
                <a:gd name="T33" fmla="*/ 408 h 493"/>
                <a:gd name="T34" fmla="*/ 200 w 495"/>
                <a:gd name="T35" fmla="*/ 393 h 493"/>
                <a:gd name="T36" fmla="*/ 185 w 495"/>
                <a:gd name="T37" fmla="*/ 316 h 493"/>
                <a:gd name="T38" fmla="*/ 178 w 495"/>
                <a:gd name="T39" fmla="*/ 308 h 493"/>
                <a:gd name="T40" fmla="*/ 102 w 495"/>
                <a:gd name="T41" fmla="*/ 2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5" h="493">
                  <a:moveTo>
                    <a:pt x="328" y="1"/>
                  </a:moveTo>
                  <a:cubicBezTo>
                    <a:pt x="384" y="56"/>
                    <a:pt x="439" y="112"/>
                    <a:pt x="495" y="167"/>
                  </a:cubicBezTo>
                  <a:cubicBezTo>
                    <a:pt x="473" y="190"/>
                    <a:pt x="450" y="213"/>
                    <a:pt x="427" y="236"/>
                  </a:cubicBezTo>
                  <a:cubicBezTo>
                    <a:pt x="365" y="298"/>
                    <a:pt x="303" y="360"/>
                    <a:pt x="240" y="421"/>
                  </a:cubicBezTo>
                  <a:cubicBezTo>
                    <a:pt x="233" y="428"/>
                    <a:pt x="225" y="433"/>
                    <a:pt x="216" y="436"/>
                  </a:cubicBezTo>
                  <a:cubicBezTo>
                    <a:pt x="157" y="454"/>
                    <a:pt x="98" y="471"/>
                    <a:pt x="40" y="488"/>
                  </a:cubicBezTo>
                  <a:cubicBezTo>
                    <a:pt x="28" y="492"/>
                    <a:pt x="18" y="493"/>
                    <a:pt x="9" y="484"/>
                  </a:cubicBezTo>
                  <a:cubicBezTo>
                    <a:pt x="0" y="475"/>
                    <a:pt x="3" y="464"/>
                    <a:pt x="6" y="454"/>
                  </a:cubicBezTo>
                  <a:cubicBezTo>
                    <a:pt x="23" y="395"/>
                    <a:pt x="40" y="335"/>
                    <a:pt x="58" y="276"/>
                  </a:cubicBezTo>
                  <a:cubicBezTo>
                    <a:pt x="60" y="270"/>
                    <a:pt x="63" y="264"/>
                    <a:pt x="67" y="259"/>
                  </a:cubicBezTo>
                  <a:cubicBezTo>
                    <a:pt x="154" y="173"/>
                    <a:pt x="240" y="87"/>
                    <a:pt x="327" y="1"/>
                  </a:cubicBezTo>
                  <a:cubicBezTo>
                    <a:pt x="328" y="1"/>
                    <a:pt x="329" y="0"/>
                    <a:pt x="328" y="1"/>
                  </a:cubicBezTo>
                  <a:close/>
                  <a:moveTo>
                    <a:pt x="102" y="292"/>
                  </a:moveTo>
                  <a:cubicBezTo>
                    <a:pt x="91" y="327"/>
                    <a:pt x="81" y="362"/>
                    <a:pt x="72" y="396"/>
                  </a:cubicBezTo>
                  <a:cubicBezTo>
                    <a:pt x="71" y="399"/>
                    <a:pt x="72" y="403"/>
                    <a:pt x="74" y="405"/>
                  </a:cubicBezTo>
                  <a:cubicBezTo>
                    <a:pt x="87" y="423"/>
                    <a:pt x="92" y="425"/>
                    <a:pt x="113" y="418"/>
                  </a:cubicBezTo>
                  <a:cubicBezTo>
                    <a:pt x="125" y="415"/>
                    <a:pt x="136" y="411"/>
                    <a:pt x="148" y="408"/>
                  </a:cubicBezTo>
                  <a:cubicBezTo>
                    <a:pt x="165" y="403"/>
                    <a:pt x="182" y="398"/>
                    <a:pt x="200" y="393"/>
                  </a:cubicBezTo>
                  <a:cubicBezTo>
                    <a:pt x="195" y="365"/>
                    <a:pt x="190" y="341"/>
                    <a:pt x="185" y="316"/>
                  </a:cubicBezTo>
                  <a:cubicBezTo>
                    <a:pt x="185" y="313"/>
                    <a:pt x="181" y="309"/>
                    <a:pt x="178" y="308"/>
                  </a:cubicBezTo>
                  <a:cubicBezTo>
                    <a:pt x="153" y="302"/>
                    <a:pt x="128" y="297"/>
                    <a:pt x="102" y="29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1" name="Freeform 8"/>
            <p:cNvSpPr/>
            <p:nvPr/>
          </p:nvSpPr>
          <p:spPr bwMode="auto">
            <a:xfrm>
              <a:off x="2262162" y="3371619"/>
              <a:ext cx="608346" cy="119627"/>
            </a:xfrm>
            <a:custGeom>
              <a:avLst/>
              <a:gdLst>
                <a:gd name="T0" fmla="*/ 0 w 529"/>
                <a:gd name="T1" fmla="*/ 104 h 104"/>
                <a:gd name="T2" fmla="*/ 0 w 529"/>
                <a:gd name="T3" fmla="*/ 0 h 104"/>
                <a:gd name="T4" fmla="*/ 529 w 529"/>
                <a:gd name="T5" fmla="*/ 0 h 104"/>
                <a:gd name="T6" fmla="*/ 529 w 529"/>
                <a:gd name="T7" fmla="*/ 104 h 104"/>
                <a:gd name="T8" fmla="*/ 0 w 529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104">
                  <a:moveTo>
                    <a:pt x="0" y="104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177" y="0"/>
                    <a:pt x="352" y="0"/>
                    <a:pt x="529" y="0"/>
                  </a:cubicBezTo>
                  <a:cubicBezTo>
                    <a:pt x="529" y="35"/>
                    <a:pt x="529" y="69"/>
                    <a:pt x="529" y="104"/>
                  </a:cubicBezTo>
                  <a:cubicBezTo>
                    <a:pt x="353" y="104"/>
                    <a:pt x="177" y="104"/>
                    <a:pt x="0" y="104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2" name="Freeform 9"/>
            <p:cNvSpPr/>
            <p:nvPr/>
          </p:nvSpPr>
          <p:spPr bwMode="auto">
            <a:xfrm>
              <a:off x="2263134" y="3127502"/>
              <a:ext cx="607373" cy="119627"/>
            </a:xfrm>
            <a:custGeom>
              <a:avLst/>
              <a:gdLst>
                <a:gd name="T0" fmla="*/ 528 w 528"/>
                <a:gd name="T1" fmla="*/ 0 h 104"/>
                <a:gd name="T2" fmla="*/ 528 w 528"/>
                <a:gd name="T3" fmla="*/ 104 h 104"/>
                <a:gd name="T4" fmla="*/ 0 w 528"/>
                <a:gd name="T5" fmla="*/ 104 h 104"/>
                <a:gd name="T6" fmla="*/ 0 w 528"/>
                <a:gd name="T7" fmla="*/ 0 h 104"/>
                <a:gd name="T8" fmla="*/ 528 w 5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104">
                  <a:moveTo>
                    <a:pt x="528" y="0"/>
                  </a:moveTo>
                  <a:cubicBezTo>
                    <a:pt x="528" y="35"/>
                    <a:pt x="528" y="69"/>
                    <a:pt x="528" y="104"/>
                  </a:cubicBezTo>
                  <a:cubicBezTo>
                    <a:pt x="352" y="104"/>
                    <a:pt x="177" y="104"/>
                    <a:pt x="0" y="104"/>
                  </a:cubicBezTo>
                  <a:cubicBezTo>
                    <a:pt x="0" y="70"/>
                    <a:pt x="0" y="36"/>
                    <a:pt x="0" y="0"/>
                  </a:cubicBezTo>
                  <a:cubicBezTo>
                    <a:pt x="176" y="0"/>
                    <a:pt x="352" y="0"/>
                    <a:pt x="528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3" name="Freeform 10"/>
            <p:cNvSpPr/>
            <p:nvPr/>
          </p:nvSpPr>
          <p:spPr bwMode="auto">
            <a:xfrm>
              <a:off x="2263134" y="3615735"/>
              <a:ext cx="549991" cy="120599"/>
            </a:xfrm>
            <a:custGeom>
              <a:avLst/>
              <a:gdLst>
                <a:gd name="T0" fmla="*/ 0 w 478"/>
                <a:gd name="T1" fmla="*/ 0 h 105"/>
                <a:gd name="T2" fmla="*/ 478 w 478"/>
                <a:gd name="T3" fmla="*/ 0 h 105"/>
                <a:gd name="T4" fmla="*/ 472 w 478"/>
                <a:gd name="T5" fmla="*/ 8 h 105"/>
                <a:gd name="T6" fmla="*/ 383 w 478"/>
                <a:gd name="T7" fmla="*/ 97 h 105"/>
                <a:gd name="T8" fmla="*/ 366 w 478"/>
                <a:gd name="T9" fmla="*/ 104 h 105"/>
                <a:gd name="T10" fmla="*/ 8 w 478"/>
                <a:gd name="T11" fmla="*/ 105 h 105"/>
                <a:gd name="T12" fmla="*/ 0 w 478"/>
                <a:gd name="T13" fmla="*/ 104 h 105"/>
                <a:gd name="T14" fmla="*/ 0 w 478"/>
                <a:gd name="T1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8" h="105">
                  <a:moveTo>
                    <a:pt x="0" y="0"/>
                  </a:moveTo>
                  <a:cubicBezTo>
                    <a:pt x="159" y="0"/>
                    <a:pt x="318" y="0"/>
                    <a:pt x="478" y="0"/>
                  </a:cubicBezTo>
                  <a:cubicBezTo>
                    <a:pt x="476" y="3"/>
                    <a:pt x="474" y="6"/>
                    <a:pt x="472" y="8"/>
                  </a:cubicBezTo>
                  <a:cubicBezTo>
                    <a:pt x="443" y="38"/>
                    <a:pt x="413" y="68"/>
                    <a:pt x="383" y="97"/>
                  </a:cubicBezTo>
                  <a:cubicBezTo>
                    <a:pt x="379" y="101"/>
                    <a:pt x="372" y="104"/>
                    <a:pt x="366" y="104"/>
                  </a:cubicBezTo>
                  <a:cubicBezTo>
                    <a:pt x="247" y="105"/>
                    <a:pt x="127" y="105"/>
                    <a:pt x="8" y="105"/>
                  </a:cubicBezTo>
                  <a:cubicBezTo>
                    <a:pt x="6" y="105"/>
                    <a:pt x="3" y="104"/>
                    <a:pt x="0" y="104"/>
                  </a:cubicBezTo>
                  <a:cubicBezTo>
                    <a:pt x="0" y="69"/>
                    <a:pt x="0" y="35"/>
                    <a:pt x="0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4" name="Freeform 11"/>
            <p:cNvSpPr/>
            <p:nvPr/>
          </p:nvSpPr>
          <p:spPr bwMode="auto">
            <a:xfrm>
              <a:off x="3016880" y="3492218"/>
              <a:ext cx="283019" cy="281074"/>
            </a:xfrm>
            <a:custGeom>
              <a:avLst/>
              <a:gdLst>
                <a:gd name="T0" fmla="*/ 0 w 246"/>
                <a:gd name="T1" fmla="*/ 87 h 244"/>
                <a:gd name="T2" fmla="*/ 66 w 246"/>
                <a:gd name="T3" fmla="*/ 20 h 244"/>
                <a:gd name="T4" fmla="*/ 139 w 246"/>
                <a:gd name="T5" fmla="*/ 20 h 244"/>
                <a:gd name="T6" fmla="*/ 225 w 246"/>
                <a:gd name="T7" fmla="*/ 106 h 244"/>
                <a:gd name="T8" fmla="*/ 227 w 246"/>
                <a:gd name="T9" fmla="*/ 178 h 244"/>
                <a:gd name="T10" fmla="*/ 159 w 246"/>
                <a:gd name="T11" fmla="*/ 244 h 244"/>
                <a:gd name="T12" fmla="*/ 0 w 246"/>
                <a:gd name="T13" fmla="*/ 8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244">
                  <a:moveTo>
                    <a:pt x="0" y="87"/>
                  </a:moveTo>
                  <a:cubicBezTo>
                    <a:pt x="22" y="64"/>
                    <a:pt x="43" y="41"/>
                    <a:pt x="66" y="20"/>
                  </a:cubicBezTo>
                  <a:cubicBezTo>
                    <a:pt x="87" y="1"/>
                    <a:pt x="118" y="0"/>
                    <a:pt x="139" y="20"/>
                  </a:cubicBezTo>
                  <a:cubicBezTo>
                    <a:pt x="169" y="48"/>
                    <a:pt x="198" y="76"/>
                    <a:pt x="225" y="106"/>
                  </a:cubicBezTo>
                  <a:cubicBezTo>
                    <a:pt x="245" y="127"/>
                    <a:pt x="246" y="158"/>
                    <a:pt x="227" y="178"/>
                  </a:cubicBezTo>
                  <a:cubicBezTo>
                    <a:pt x="205" y="202"/>
                    <a:pt x="181" y="223"/>
                    <a:pt x="159" y="244"/>
                  </a:cubicBezTo>
                  <a:cubicBezTo>
                    <a:pt x="107" y="193"/>
                    <a:pt x="54" y="140"/>
                    <a:pt x="0" y="87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5" name="Freeform 12"/>
            <p:cNvSpPr/>
            <p:nvPr/>
          </p:nvSpPr>
          <p:spPr bwMode="auto">
            <a:xfrm>
              <a:off x="2017073" y="3372591"/>
              <a:ext cx="119627" cy="117682"/>
            </a:xfrm>
            <a:custGeom>
              <a:avLst/>
              <a:gdLst>
                <a:gd name="T0" fmla="*/ 0 w 104"/>
                <a:gd name="T1" fmla="*/ 102 h 102"/>
                <a:gd name="T2" fmla="*/ 0 w 104"/>
                <a:gd name="T3" fmla="*/ 0 h 102"/>
                <a:gd name="T4" fmla="*/ 104 w 104"/>
                <a:gd name="T5" fmla="*/ 0 h 102"/>
                <a:gd name="T6" fmla="*/ 104 w 104"/>
                <a:gd name="T7" fmla="*/ 102 h 102"/>
                <a:gd name="T8" fmla="*/ 0 w 10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2">
                  <a:moveTo>
                    <a:pt x="0" y="102"/>
                  </a:moveTo>
                  <a:cubicBezTo>
                    <a:pt x="0" y="68"/>
                    <a:pt x="0" y="34"/>
                    <a:pt x="0" y="0"/>
                  </a:cubicBezTo>
                  <a:cubicBezTo>
                    <a:pt x="35" y="0"/>
                    <a:pt x="69" y="0"/>
                    <a:pt x="104" y="0"/>
                  </a:cubicBezTo>
                  <a:cubicBezTo>
                    <a:pt x="104" y="34"/>
                    <a:pt x="104" y="67"/>
                    <a:pt x="104" y="102"/>
                  </a:cubicBezTo>
                  <a:cubicBezTo>
                    <a:pt x="70" y="102"/>
                    <a:pt x="36" y="102"/>
                    <a:pt x="0" y="10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6" name="Freeform 13"/>
            <p:cNvSpPr/>
            <p:nvPr/>
          </p:nvSpPr>
          <p:spPr bwMode="auto">
            <a:xfrm>
              <a:off x="2018045" y="3128475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4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4"/>
                    <a:pt x="103" y="68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  <p:sp>
          <p:nvSpPr>
            <p:cNvPr id="17" name="Freeform 14"/>
            <p:cNvSpPr/>
            <p:nvPr/>
          </p:nvSpPr>
          <p:spPr bwMode="auto">
            <a:xfrm>
              <a:off x="2018045" y="3616708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5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3"/>
                    <a:pt x="103" y="67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HK" altLang="en-US" b="1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281113" y="4137747"/>
            <a:ext cx="265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pc="30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CONTANTS</a:t>
            </a:r>
            <a:endParaRPr lang="zh-HK" altLang="en-US" sz="28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127" y="260"/>
            <a:ext cx="3953164" cy="765129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 dirty="0"/>
              </a:p>
            </p:txBody>
          </p:sp>
          <p:sp>
            <p:nvSpPr>
              <p:cNvPr id="12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063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成果应用</a:t>
              </a:r>
              <a:endParaRPr lang="zh-HK" altLang="en-US" sz="3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9" name="直接连接符 8"/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789141" y="1935162"/>
            <a:ext cx="3306601" cy="2854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填写项目成果实现应用情况，如未实现成果应用，则填写“无”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>
              <a:lnSpc>
                <a:spcPct val="150000"/>
              </a:lnSpc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项目成果实现应用情况的相关佐证材料，如：合同、企业注册信息等。图片粘贴在此处，如空间不够，可向后附页。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PMingLiU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PMingLiU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b="1" spc="3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参赛</a:t>
              </a: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获奖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789141" y="1935162"/>
            <a:ext cx="3306601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</a:t>
            </a: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项目参加创新创业类比赛获奖情况，如没有参赛情况，则填写“无”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en-US" altLang="zh-CN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参加创新创业类比赛的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相关佐证材料，如：获奖证书等。图片粘贴在此处，如空间不够，可向后附页。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PMingLiU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PMingLiU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获取专利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789141" y="1935162"/>
            <a:ext cx="3306601" cy="319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填写依托项目申报或获取专利情况，如未申报或获取专利，则填写“无”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834033" y="1935162"/>
            <a:ext cx="3306601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依托项目所申报或获取专利的相关佐证材料，如专利证书或受理通知书扫描件。图片粘贴在此处，如空间不够，可向后附页。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PMingLiU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PMingLiU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发表论文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789141" y="1935163"/>
            <a:ext cx="3112299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填写依托项目发表论文情况，如未发表论文，则填写“无”</a:t>
            </a: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依托项目所发表论文的相关佐证材料，如论文首页截图。图片粘贴在此处，如空间不够，可向后附页。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789141" y="1935162"/>
            <a:ext cx="776401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   本人填报的项目信息真实、准确，</a:t>
            </a:r>
            <a:r>
              <a:rPr lang="zh-CN" altLang="en-US" sz="2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项目经费使用规范、合理，若填报失实、违反规定，本人将承担全部责任。</a:t>
            </a:r>
            <a:endParaRPr kumimoji="0" lang="en-US" altLang="zh-HK" sz="2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3925" y="278313"/>
            <a:ext cx="3389785" cy="912927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>
                  <a:defRPr/>
                </a:pPr>
                <a:endParaRPr lang="zh-HK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>
                  <a:defRPr/>
                </a:pPr>
                <a:endParaRPr lang="zh-HK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3200" b="1" spc="3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承 诺</a:t>
              </a:r>
              <a:endParaRPr lang="zh-HK" altLang="en-US" sz="32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114820" y="5012927"/>
            <a:ext cx="46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指导教师签名：</a:t>
            </a:r>
            <a:endParaRPr lang="zh-CN" altLang="en-US" sz="1200" dirty="0"/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WPS 演示</Application>
  <PresentationFormat>全屏显示(4:3)</PresentationFormat>
  <Paragraphs>173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PMingLiU</vt:lpstr>
      <vt:lpstr>Arial Unicode MS</vt:lpstr>
      <vt:lpstr>Calibri Light</vt:lpstr>
      <vt:lpstr>PMingLiU</vt:lpstr>
      <vt:lpstr>Segoe Print</vt:lpstr>
      <vt:lpstr>PMingLiU-ExtB</vt:lpstr>
      <vt:lpstr>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洪梓榕</cp:lastModifiedBy>
  <cp:revision>146</cp:revision>
  <dcterms:created xsi:type="dcterms:W3CDTF">2015-02-19T23:46:00Z</dcterms:created>
  <dcterms:modified xsi:type="dcterms:W3CDTF">2022-04-09T03:39:14Z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2052-11.1.0.9914</vt:lpwstr>
  </property>
</Properties>
</file>