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60" r:id="rId3"/>
    <p:sldId id="266" r:id="rId4"/>
    <p:sldId id="294" r:id="rId5"/>
    <p:sldId id="296" r:id="rId6"/>
    <p:sldId id="298" r:id="rId7"/>
    <p:sldId id="297" r:id="rId8"/>
    <p:sldId id="300" r:id="rId9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5125" userDrawn="1">
          <p15:clr>
            <a:srgbClr val="A4A3A4"/>
          </p15:clr>
        </p15:guide>
        <p15:guide id="3" pos="1519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orient="horz" pos="2319" userDrawn="1">
          <p15:clr>
            <a:srgbClr val="A4A3A4"/>
          </p15:clr>
        </p15:guide>
        <p15:guide id="7" orient="horz" pos="3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C27"/>
    <a:srgbClr val="0174AB"/>
    <a:srgbClr val="92D14F"/>
    <a:srgbClr val="666666"/>
    <a:srgbClr val="BFC0C0"/>
    <a:srgbClr val="9F9D9A"/>
    <a:srgbClr val="0A377B"/>
    <a:srgbClr val="000000"/>
    <a:srgbClr val="083F8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718" autoAdjust="0"/>
  </p:normalViewPr>
  <p:slideViewPr>
    <p:cSldViewPr snapToGrid="0" showGuides="1">
      <p:cViewPr varScale="1">
        <p:scale>
          <a:sx n="108" d="100"/>
          <a:sy n="108" d="100"/>
        </p:scale>
        <p:origin x="1986" y="108"/>
      </p:cViewPr>
      <p:guideLst>
        <p:guide orient="horz" pos="255"/>
        <p:guide pos="5125"/>
        <p:guide pos="1519"/>
        <p:guide orient="horz" pos="1139"/>
        <p:guide orient="horz" pos="2319"/>
        <p:guide orient="horz" pos="32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4435D-6DDE-4CE6-96F4-35FA767ED807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394E-C050-4A95-B74C-29D2A3CFCB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8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394E-C050-4A95-B74C-29D2A3CFCBB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31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696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699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401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84703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74740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8157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55196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14770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93175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04865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4851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9747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12863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1261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105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490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342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42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35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33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800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58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31D4-1AA4-45E7-8F10-C007A9A6DDB0}" type="datetimeFigureOut">
              <a:rPr lang="zh-HK" altLang="en-US" smtClean="0"/>
              <a:pPr/>
              <a:t>24/5/2021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2C-05F9-42DA-A32C-E89F323A6F2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074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8431-54C4-4585-82AD-D4BDE8FCC787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24/5/2021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E714-8771-4256-B120-A1444CD7D5F3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1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846275" y="2705726"/>
            <a:ext cx="5451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我们毕业啦</a:t>
            </a:r>
            <a:endParaRPr lang="en-US" altLang="zh-CN" sz="72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其实是答辩的标题地方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2259000"/>
            <a:ext cx="9144000" cy="2340000"/>
          </a:xfrm>
          <a:prstGeom prst="rect">
            <a:avLst/>
          </a:prstGeom>
          <a:solidFill>
            <a:srgbClr val="017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056961" y="3149716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项目类型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30510" y="4785180"/>
            <a:ext cx="1761879" cy="400052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项目负责人</a:t>
            </a:r>
            <a:endParaRPr lang="zh-HK" altLang="en-US" sz="20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30510" y="5306673"/>
            <a:ext cx="1761879" cy="400052"/>
          </a:xfrm>
          <a:prstGeom prst="rect">
            <a:avLst/>
          </a:prstGeom>
          <a:solidFill>
            <a:srgbClr val="92D14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指导教师</a:t>
            </a:r>
            <a:endParaRPr lang="zh-HK" altLang="en-US" sz="20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6858E72-079F-4AB4-BD43-AB87A15B8DEF}"/>
              </a:ext>
            </a:extLst>
          </p:cNvPr>
          <p:cNvSpPr txBox="1"/>
          <p:nvPr/>
        </p:nvSpPr>
        <p:spPr>
          <a:xfrm>
            <a:off x="1061010" y="1055195"/>
            <a:ext cx="7333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3200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年大学生创新创业训练计划项目结题评审材料</a:t>
            </a:r>
            <a:endParaRPr lang="en-US" altLang="zh-CN" sz="3200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CD61CC9-ADFA-4846-960A-0CBB98C3FB65}"/>
              </a:ext>
            </a:extLst>
          </p:cNvPr>
          <p:cNvSpPr txBox="1"/>
          <p:nvPr/>
        </p:nvSpPr>
        <p:spPr>
          <a:xfrm>
            <a:off x="3010741" y="6187914"/>
            <a:ext cx="31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科技处  </a:t>
            </a:r>
            <a:r>
              <a:rPr lang="en-US" altLang="zh-CN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spc="300" dirty="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" name="Picture 6" descr="学院图">
            <a:extLst>
              <a:ext uri="{FF2B5EF4-FFF2-40B4-BE49-F238E27FC236}">
                <a16:creationId xmlns:a16="http://schemas.microsoft.com/office/drawing/2014/main" id="{0A97F53C-DECC-499D-82ED-4D20704C5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2" y="0"/>
            <a:ext cx="34559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62B27F59-6515-4D58-B134-939D1C62AEBC}"/>
              </a:ext>
            </a:extLst>
          </p:cNvPr>
          <p:cNvSpPr txBox="1"/>
          <p:nvPr/>
        </p:nvSpPr>
        <p:spPr>
          <a:xfrm>
            <a:off x="1056961" y="2535081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项目级别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617D777-6C8B-43BA-9F21-8C44453924A5}"/>
              </a:ext>
            </a:extLst>
          </p:cNvPr>
          <p:cNvSpPr txBox="1"/>
          <p:nvPr/>
        </p:nvSpPr>
        <p:spPr>
          <a:xfrm>
            <a:off x="1056961" y="3765666"/>
            <a:ext cx="7021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项目名称</a:t>
            </a:r>
            <a:endParaRPr lang="en-US" altLang="zh-CN" sz="1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521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/>
          <p:nvPr/>
        </p:nvCxnSpPr>
        <p:spPr>
          <a:xfrm>
            <a:off x="12048767" y="1551265"/>
            <a:ext cx="0" cy="3630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5003007" y="1735931"/>
            <a:ext cx="0" cy="3386138"/>
          </a:xfrm>
          <a:prstGeom prst="line">
            <a:avLst/>
          </a:prstGeom>
          <a:ln>
            <a:solidFill>
              <a:srgbClr val="0174A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059414" y="1607975"/>
            <a:ext cx="1795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成果应用</a:t>
            </a:r>
            <a:endParaRPr lang="zh-HK" altLang="en-US" sz="2800" b="1" spc="3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059414" y="2330687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参赛获奖</a:t>
            </a:r>
            <a:endParaRPr lang="zh-HK" altLang="en-US" sz="2800" b="1" spc="300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059413" y="3860640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发表论文</a:t>
            </a:r>
            <a:endParaRPr lang="zh-HK" altLang="en-US" sz="2800" b="1" spc="3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59412" y="3093448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获取专利</a:t>
            </a:r>
            <a:endParaRPr lang="zh-HK" altLang="en-US" sz="2800" b="1" spc="3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067425" y="4598849"/>
            <a:ext cx="179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B01C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     诺</a:t>
            </a:r>
            <a:endParaRPr lang="zh-HK" altLang="en-US" sz="2800" b="1" spc="300" dirty="0">
              <a:solidFill>
                <a:srgbClr val="B01C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635920" y="2197034"/>
            <a:ext cx="1947861" cy="1940713"/>
            <a:chOff x="1709739" y="2636838"/>
            <a:chExt cx="1590160" cy="1584325"/>
          </a:xfrm>
          <a:effectLst/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709739" y="2636838"/>
              <a:ext cx="1468102" cy="1467130"/>
            </a:xfrm>
            <a:custGeom>
              <a:avLst/>
              <a:gdLst>
                <a:gd name="T0" fmla="*/ 691 w 1276"/>
                <a:gd name="T1" fmla="*/ 1168 h 1274"/>
                <a:gd name="T2" fmla="*/ 662 w 1276"/>
                <a:gd name="T3" fmla="*/ 1267 h 1274"/>
                <a:gd name="T4" fmla="*/ 654 w 1276"/>
                <a:gd name="T5" fmla="*/ 1273 h 1274"/>
                <a:gd name="T6" fmla="*/ 643 w 1276"/>
                <a:gd name="T7" fmla="*/ 1274 h 1274"/>
                <a:gd name="T8" fmla="*/ 172 w 1276"/>
                <a:gd name="T9" fmla="*/ 1274 h 1274"/>
                <a:gd name="T10" fmla="*/ 81 w 1276"/>
                <a:gd name="T11" fmla="*/ 1253 h 1274"/>
                <a:gd name="T12" fmla="*/ 1 w 1276"/>
                <a:gd name="T13" fmla="*/ 1113 h 1274"/>
                <a:gd name="T14" fmla="*/ 0 w 1276"/>
                <a:gd name="T15" fmla="*/ 892 h 1274"/>
                <a:gd name="T16" fmla="*/ 0 w 1276"/>
                <a:gd name="T17" fmla="*/ 170 h 1274"/>
                <a:gd name="T18" fmla="*/ 170 w 1276"/>
                <a:gd name="T19" fmla="*/ 0 h 1274"/>
                <a:gd name="T20" fmla="*/ 1110 w 1276"/>
                <a:gd name="T21" fmla="*/ 0 h 1274"/>
                <a:gd name="T22" fmla="*/ 1273 w 1276"/>
                <a:gd name="T23" fmla="*/ 131 h 1274"/>
                <a:gd name="T24" fmla="*/ 1276 w 1276"/>
                <a:gd name="T25" fmla="*/ 168 h 1274"/>
                <a:gd name="T26" fmla="*/ 1276 w 1276"/>
                <a:gd name="T27" fmla="*/ 629 h 1274"/>
                <a:gd name="T28" fmla="*/ 1275 w 1276"/>
                <a:gd name="T29" fmla="*/ 645 h 1274"/>
                <a:gd name="T30" fmla="*/ 1171 w 1276"/>
                <a:gd name="T31" fmla="*/ 659 h 1274"/>
                <a:gd name="T32" fmla="*/ 1171 w 1276"/>
                <a:gd name="T33" fmla="*/ 214 h 1274"/>
                <a:gd name="T34" fmla="*/ 106 w 1276"/>
                <a:gd name="T35" fmla="*/ 214 h 1274"/>
                <a:gd name="T36" fmla="*/ 106 w 1276"/>
                <a:gd name="T37" fmla="*/ 230 h 1274"/>
                <a:gd name="T38" fmla="*/ 105 w 1276"/>
                <a:gd name="T39" fmla="*/ 1102 h 1274"/>
                <a:gd name="T40" fmla="*/ 171 w 1276"/>
                <a:gd name="T41" fmla="*/ 1168 h 1274"/>
                <a:gd name="T42" fmla="*/ 671 w 1276"/>
                <a:gd name="T43" fmla="*/ 1168 h 1274"/>
                <a:gd name="T44" fmla="*/ 691 w 1276"/>
                <a:gd name="T45" fmla="*/ 1168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6" h="1274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avLst/>
              <a:gdLst>
                <a:gd name="T0" fmla="*/ 328 w 495"/>
                <a:gd name="T1" fmla="*/ 1 h 493"/>
                <a:gd name="T2" fmla="*/ 495 w 495"/>
                <a:gd name="T3" fmla="*/ 167 h 493"/>
                <a:gd name="T4" fmla="*/ 427 w 495"/>
                <a:gd name="T5" fmla="*/ 236 h 493"/>
                <a:gd name="T6" fmla="*/ 240 w 495"/>
                <a:gd name="T7" fmla="*/ 421 h 493"/>
                <a:gd name="T8" fmla="*/ 216 w 495"/>
                <a:gd name="T9" fmla="*/ 436 h 493"/>
                <a:gd name="T10" fmla="*/ 40 w 495"/>
                <a:gd name="T11" fmla="*/ 488 h 493"/>
                <a:gd name="T12" fmla="*/ 9 w 495"/>
                <a:gd name="T13" fmla="*/ 484 h 493"/>
                <a:gd name="T14" fmla="*/ 6 w 495"/>
                <a:gd name="T15" fmla="*/ 454 h 493"/>
                <a:gd name="T16" fmla="*/ 58 w 495"/>
                <a:gd name="T17" fmla="*/ 276 h 493"/>
                <a:gd name="T18" fmla="*/ 67 w 495"/>
                <a:gd name="T19" fmla="*/ 259 h 493"/>
                <a:gd name="T20" fmla="*/ 327 w 495"/>
                <a:gd name="T21" fmla="*/ 1 h 493"/>
                <a:gd name="T22" fmla="*/ 328 w 495"/>
                <a:gd name="T23" fmla="*/ 1 h 493"/>
                <a:gd name="T24" fmla="*/ 102 w 495"/>
                <a:gd name="T25" fmla="*/ 292 h 493"/>
                <a:gd name="T26" fmla="*/ 72 w 495"/>
                <a:gd name="T27" fmla="*/ 396 h 493"/>
                <a:gd name="T28" fmla="*/ 74 w 495"/>
                <a:gd name="T29" fmla="*/ 405 h 493"/>
                <a:gd name="T30" fmla="*/ 113 w 495"/>
                <a:gd name="T31" fmla="*/ 418 h 493"/>
                <a:gd name="T32" fmla="*/ 148 w 495"/>
                <a:gd name="T33" fmla="*/ 408 h 493"/>
                <a:gd name="T34" fmla="*/ 200 w 495"/>
                <a:gd name="T35" fmla="*/ 393 h 493"/>
                <a:gd name="T36" fmla="*/ 185 w 495"/>
                <a:gd name="T37" fmla="*/ 316 h 493"/>
                <a:gd name="T38" fmla="*/ 178 w 495"/>
                <a:gd name="T39" fmla="*/ 308 h 493"/>
                <a:gd name="T40" fmla="*/ 102 w 495"/>
                <a:gd name="T41" fmla="*/ 2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5" h="493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262162" y="3371619"/>
              <a:ext cx="608346" cy="119627"/>
            </a:xfrm>
            <a:custGeom>
              <a:avLst/>
              <a:gdLst>
                <a:gd name="T0" fmla="*/ 0 w 529"/>
                <a:gd name="T1" fmla="*/ 104 h 104"/>
                <a:gd name="T2" fmla="*/ 0 w 529"/>
                <a:gd name="T3" fmla="*/ 0 h 104"/>
                <a:gd name="T4" fmla="*/ 529 w 529"/>
                <a:gd name="T5" fmla="*/ 0 h 104"/>
                <a:gd name="T6" fmla="*/ 529 w 529"/>
                <a:gd name="T7" fmla="*/ 104 h 104"/>
                <a:gd name="T8" fmla="*/ 0 w 529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9" h="104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2263134" y="3127502"/>
              <a:ext cx="607373" cy="119627"/>
            </a:xfrm>
            <a:custGeom>
              <a:avLst/>
              <a:gdLst>
                <a:gd name="T0" fmla="*/ 528 w 528"/>
                <a:gd name="T1" fmla="*/ 0 h 104"/>
                <a:gd name="T2" fmla="*/ 528 w 528"/>
                <a:gd name="T3" fmla="*/ 104 h 104"/>
                <a:gd name="T4" fmla="*/ 0 w 528"/>
                <a:gd name="T5" fmla="*/ 104 h 104"/>
                <a:gd name="T6" fmla="*/ 0 w 528"/>
                <a:gd name="T7" fmla="*/ 0 h 104"/>
                <a:gd name="T8" fmla="*/ 528 w 528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104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263134" y="3615735"/>
              <a:ext cx="549991" cy="120599"/>
            </a:xfrm>
            <a:custGeom>
              <a:avLst/>
              <a:gdLst>
                <a:gd name="T0" fmla="*/ 0 w 478"/>
                <a:gd name="T1" fmla="*/ 0 h 105"/>
                <a:gd name="T2" fmla="*/ 478 w 478"/>
                <a:gd name="T3" fmla="*/ 0 h 105"/>
                <a:gd name="T4" fmla="*/ 472 w 478"/>
                <a:gd name="T5" fmla="*/ 8 h 105"/>
                <a:gd name="T6" fmla="*/ 383 w 478"/>
                <a:gd name="T7" fmla="*/ 97 h 105"/>
                <a:gd name="T8" fmla="*/ 366 w 478"/>
                <a:gd name="T9" fmla="*/ 104 h 105"/>
                <a:gd name="T10" fmla="*/ 8 w 478"/>
                <a:gd name="T11" fmla="*/ 105 h 105"/>
                <a:gd name="T12" fmla="*/ 0 w 478"/>
                <a:gd name="T13" fmla="*/ 104 h 105"/>
                <a:gd name="T14" fmla="*/ 0 w 478"/>
                <a:gd name="T1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105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016880" y="3492218"/>
              <a:ext cx="283019" cy="281074"/>
            </a:xfrm>
            <a:custGeom>
              <a:avLst/>
              <a:gdLst>
                <a:gd name="T0" fmla="*/ 0 w 246"/>
                <a:gd name="T1" fmla="*/ 87 h 244"/>
                <a:gd name="T2" fmla="*/ 66 w 246"/>
                <a:gd name="T3" fmla="*/ 20 h 244"/>
                <a:gd name="T4" fmla="*/ 139 w 246"/>
                <a:gd name="T5" fmla="*/ 20 h 244"/>
                <a:gd name="T6" fmla="*/ 225 w 246"/>
                <a:gd name="T7" fmla="*/ 106 h 244"/>
                <a:gd name="T8" fmla="*/ 227 w 246"/>
                <a:gd name="T9" fmla="*/ 178 h 244"/>
                <a:gd name="T10" fmla="*/ 159 w 246"/>
                <a:gd name="T11" fmla="*/ 244 h 244"/>
                <a:gd name="T12" fmla="*/ 0 w 246"/>
                <a:gd name="T13" fmla="*/ 8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4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2017073" y="3372591"/>
              <a:ext cx="119627" cy="117682"/>
            </a:xfrm>
            <a:custGeom>
              <a:avLst/>
              <a:gdLst>
                <a:gd name="T0" fmla="*/ 0 w 104"/>
                <a:gd name="T1" fmla="*/ 102 h 102"/>
                <a:gd name="T2" fmla="*/ 0 w 104"/>
                <a:gd name="T3" fmla="*/ 0 h 102"/>
                <a:gd name="T4" fmla="*/ 104 w 104"/>
                <a:gd name="T5" fmla="*/ 0 h 102"/>
                <a:gd name="T6" fmla="*/ 104 w 104"/>
                <a:gd name="T7" fmla="*/ 102 h 102"/>
                <a:gd name="T8" fmla="*/ 0 w 1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2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2018045" y="3128475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018045" y="3616708"/>
              <a:ext cx="118654" cy="118654"/>
            </a:xfrm>
            <a:custGeom>
              <a:avLst/>
              <a:gdLst>
                <a:gd name="T0" fmla="*/ 103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solidFill>
              <a:srgbClr val="01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b="1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281113" y="4137747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300">
                <a:solidFill>
                  <a:srgbClr val="0174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CONTANTS</a:t>
            </a:r>
            <a:endParaRPr lang="zh-HK" altLang="en-US" sz="2800" b="1" spc="300" dirty="0">
              <a:solidFill>
                <a:srgbClr val="0174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" name="Picture 6" descr="学院图">
            <a:extLst>
              <a:ext uri="{FF2B5EF4-FFF2-40B4-BE49-F238E27FC236}">
                <a16:creationId xmlns:a16="http://schemas.microsoft.com/office/drawing/2014/main" id="{14358F33-5EA5-4312-926A-CEF90CD10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2" y="0"/>
            <a:ext cx="34559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829150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dirty="0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063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成果应用</a:t>
              </a:r>
              <a:endParaRPr lang="zh-HK" altLang="en-US" sz="32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9455CEEC-6E32-495D-805B-D90075B1AFA3}"/>
              </a:ext>
            </a:extLst>
          </p:cNvPr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535053A5-9A4E-4DDA-8BE5-57BF63A0BE1A}"/>
              </a:ext>
            </a:extLst>
          </p:cNvPr>
          <p:cNvSpPr/>
          <p:nvPr/>
        </p:nvSpPr>
        <p:spPr>
          <a:xfrm>
            <a:off x="789141" y="1935162"/>
            <a:ext cx="3306601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填写项目成果实现应用情况，如未实现成果应用，则填写“无”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50000"/>
              </a:lnSpc>
            </a:pPr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526B7C-F2EA-4034-A2A1-1D063E1A8A07}"/>
              </a:ext>
            </a:extLst>
          </p:cNvPr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项目成果实现应用情况的相关佐证材料，如：合同、企业注册信息等。图片粘贴在此处，如空间不够，可向后附页。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/>
            <a:endParaRPr lang="en-US" altLang="zh-HK" sz="11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8175742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3200" b="1" spc="3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参赛</a:t>
              </a: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获奖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535053A5-9A4E-4DDA-8BE5-57BF63A0BE1A}"/>
              </a:ext>
            </a:extLst>
          </p:cNvPr>
          <p:cNvSpPr/>
          <p:nvPr/>
        </p:nvSpPr>
        <p:spPr>
          <a:xfrm>
            <a:off x="789141" y="1935162"/>
            <a:ext cx="3306601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</a:t>
            </a: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项目参加创新创业类比赛获奖情况，如没有参赛情况，则填写“无”</a:t>
            </a:r>
            <a:endParaRPr lang="en-US" altLang="zh-CN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HK" sz="1400" dirty="0">
              <a:solidFill>
                <a:srgbClr val="92D1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526B7C-F2EA-4034-A2A1-1D063E1A8A07}"/>
              </a:ext>
            </a:extLst>
          </p:cNvPr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1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参加创新创业类比赛的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相关佐证材料，如：获奖证书等。图片粘贴在此处，如空间不够，可向后附页。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245F5C7-0112-4D3A-A5E7-710E1A223FA8}"/>
              </a:ext>
            </a:extLst>
          </p:cNvPr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449190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获取专利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535053A5-9A4E-4DDA-8BE5-57BF63A0BE1A}"/>
              </a:ext>
            </a:extLst>
          </p:cNvPr>
          <p:cNvSpPr/>
          <p:nvPr/>
        </p:nvSpPr>
        <p:spPr>
          <a:xfrm>
            <a:off x="789141" y="1935162"/>
            <a:ext cx="3306601" cy="31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填写依托项目申报或获取专利情况，如未申报或获取专利，则填写“无”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526B7C-F2EA-4034-A2A1-1D063E1A8A07}"/>
              </a:ext>
            </a:extLst>
          </p:cNvPr>
          <p:cNvSpPr/>
          <p:nvPr/>
        </p:nvSpPr>
        <p:spPr>
          <a:xfrm>
            <a:off x="4834033" y="1935162"/>
            <a:ext cx="330660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依托项目所申报或获取专利的相关佐证材料，如专利证书或受理通知书扫描件。图片粘贴在此处，如空间不够，可向后附页。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58B52C7-1099-44B4-BE67-FA9A15AEAA5E}"/>
              </a:ext>
            </a:extLst>
          </p:cNvPr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2370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83925" y="278312"/>
            <a:ext cx="3389785" cy="912926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发表论文</a:t>
              </a:r>
              <a:endParaRPr kumimoji="0" lang="zh-HK" altLang="en-US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535053A5-9A4E-4DDA-8BE5-57BF63A0BE1A}"/>
              </a:ext>
            </a:extLst>
          </p:cNvPr>
          <p:cNvSpPr/>
          <p:nvPr/>
        </p:nvSpPr>
        <p:spPr>
          <a:xfrm>
            <a:off x="789141" y="1935163"/>
            <a:ext cx="3112299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填写依托项目发表论文情况，如未发表论文，则填写“无”</a:t>
            </a: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526B7C-F2EA-4034-A2A1-1D063E1A8A07}"/>
              </a:ext>
            </a:extLst>
          </p:cNvPr>
          <p:cNvSpPr/>
          <p:nvPr/>
        </p:nvSpPr>
        <p:spPr>
          <a:xfrm>
            <a:off x="4834033" y="1935162"/>
            <a:ext cx="33066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依托项目所发表论文的相关佐证材料，如论文首页截图。图片粘贴在此处，如空间不够，可向后附页。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41560C6E-F2DD-4D2D-BC31-2615AD9E1B92}"/>
              </a:ext>
            </a:extLst>
          </p:cNvPr>
          <p:cNvCxnSpPr/>
          <p:nvPr/>
        </p:nvCxnSpPr>
        <p:spPr>
          <a:xfrm>
            <a:off x="4501890" y="1935162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242022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535053A5-9A4E-4DDA-8BE5-57BF63A0BE1A}"/>
              </a:ext>
            </a:extLst>
          </p:cNvPr>
          <p:cNvSpPr/>
          <p:nvPr/>
        </p:nvSpPr>
        <p:spPr>
          <a:xfrm>
            <a:off x="789141" y="1935162"/>
            <a:ext cx="776401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D14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本人填报的项目信息真实、准确，</a:t>
            </a:r>
            <a:r>
              <a:rPr lang="zh-CN" altLang="en-US" sz="2400" dirty="0">
                <a:solidFill>
                  <a:srgbClr val="92D1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项目经费使用规范、合理，若填报失实、违反规定，本人将承担全部责任。</a:t>
            </a:r>
            <a:endParaRPr kumimoji="0" lang="en-US" altLang="zh-HK" sz="24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100" b="0" i="0" u="none" strike="noStrike" kern="1200" cap="none" spc="0" normalizeH="0" baseline="0" noProof="0" dirty="0">
              <a:ln>
                <a:noFill/>
              </a:ln>
              <a:solidFill>
                <a:srgbClr val="92D14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3925" y="278313"/>
            <a:ext cx="3389785" cy="912927"/>
            <a:chOff x="1184275" y="2717410"/>
            <a:chExt cx="6024563" cy="1720986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1184275" y="2717410"/>
              <a:ext cx="1847850" cy="1720986"/>
              <a:chOff x="1164" y="687"/>
              <a:chExt cx="3219" cy="2998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164" y="687"/>
                <a:ext cx="3219" cy="2998"/>
              </a:xfrm>
              <a:custGeom>
                <a:avLst/>
                <a:gdLst>
                  <a:gd name="T0" fmla="*/ 96 w 1360"/>
                  <a:gd name="T1" fmla="*/ 404 h 1266"/>
                  <a:gd name="T2" fmla="*/ 96 w 1360"/>
                  <a:gd name="T3" fmla="*/ 527 h 1266"/>
                  <a:gd name="T4" fmla="*/ 105 w 1360"/>
                  <a:gd name="T5" fmla="*/ 537 h 1266"/>
                  <a:gd name="T6" fmla="*/ 123 w 1360"/>
                  <a:gd name="T7" fmla="*/ 616 h 1266"/>
                  <a:gd name="T8" fmla="*/ 119 w 1360"/>
                  <a:gd name="T9" fmla="*/ 629 h 1266"/>
                  <a:gd name="T10" fmla="*/ 147 w 1360"/>
                  <a:gd name="T11" fmla="*/ 940 h 1266"/>
                  <a:gd name="T12" fmla="*/ 169 w 1360"/>
                  <a:gd name="T13" fmla="*/ 1194 h 1266"/>
                  <a:gd name="T14" fmla="*/ 175 w 1360"/>
                  <a:gd name="T15" fmla="*/ 1266 h 1266"/>
                  <a:gd name="T16" fmla="*/ 0 w 1360"/>
                  <a:gd name="T17" fmla="*/ 1266 h 1266"/>
                  <a:gd name="T18" fmla="*/ 6 w 1360"/>
                  <a:gd name="T19" fmla="*/ 1197 h 1266"/>
                  <a:gd name="T20" fmla="*/ 38 w 1360"/>
                  <a:gd name="T21" fmla="*/ 811 h 1266"/>
                  <a:gd name="T22" fmla="*/ 54 w 1360"/>
                  <a:gd name="T23" fmla="*/ 629 h 1266"/>
                  <a:gd name="T24" fmla="*/ 50 w 1360"/>
                  <a:gd name="T25" fmla="*/ 613 h 1266"/>
                  <a:gd name="T26" fmla="*/ 71 w 1360"/>
                  <a:gd name="T27" fmla="*/ 537 h 1266"/>
                  <a:gd name="T28" fmla="*/ 79 w 1360"/>
                  <a:gd name="T29" fmla="*/ 525 h 1266"/>
                  <a:gd name="T30" fmla="*/ 79 w 1360"/>
                  <a:gd name="T31" fmla="*/ 407 h 1266"/>
                  <a:gd name="T32" fmla="*/ 70 w 1360"/>
                  <a:gd name="T33" fmla="*/ 392 h 1266"/>
                  <a:gd name="T34" fmla="*/ 31 w 1360"/>
                  <a:gd name="T35" fmla="*/ 374 h 1266"/>
                  <a:gd name="T36" fmla="*/ 44 w 1360"/>
                  <a:gd name="T37" fmla="*/ 366 h 1266"/>
                  <a:gd name="T38" fmla="*/ 624 w 1360"/>
                  <a:gd name="T39" fmla="*/ 44 h 1266"/>
                  <a:gd name="T40" fmla="*/ 692 w 1360"/>
                  <a:gd name="T41" fmla="*/ 5 h 1266"/>
                  <a:gd name="T42" fmla="*/ 718 w 1360"/>
                  <a:gd name="T43" fmla="*/ 5 h 1266"/>
                  <a:gd name="T44" fmla="*/ 1255 w 1360"/>
                  <a:gd name="T45" fmla="*/ 275 h 1266"/>
                  <a:gd name="T46" fmla="*/ 1360 w 1360"/>
                  <a:gd name="T47" fmla="*/ 328 h 1266"/>
                  <a:gd name="T48" fmla="*/ 1302 w 1360"/>
                  <a:gd name="T49" fmla="*/ 360 h 1266"/>
                  <a:gd name="T50" fmla="*/ 723 w 1360"/>
                  <a:gd name="T51" fmla="*/ 666 h 1266"/>
                  <a:gd name="T52" fmla="*/ 688 w 1360"/>
                  <a:gd name="T53" fmla="*/ 668 h 1266"/>
                  <a:gd name="T54" fmla="*/ 112 w 1360"/>
                  <a:gd name="T55" fmla="*/ 411 h 1266"/>
                  <a:gd name="T56" fmla="*/ 96 w 1360"/>
                  <a:gd name="T57" fmla="*/ 404 h 1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60" h="1266">
                    <a:moveTo>
                      <a:pt x="96" y="404"/>
                    </a:moveTo>
                    <a:cubicBezTo>
                      <a:pt x="96" y="447"/>
                      <a:pt x="96" y="487"/>
                      <a:pt x="96" y="527"/>
                    </a:cubicBezTo>
                    <a:cubicBezTo>
                      <a:pt x="96" y="531"/>
                      <a:pt x="101" y="535"/>
                      <a:pt x="105" y="537"/>
                    </a:cubicBezTo>
                    <a:cubicBezTo>
                      <a:pt x="136" y="555"/>
                      <a:pt x="144" y="585"/>
                      <a:pt x="123" y="616"/>
                    </a:cubicBezTo>
                    <a:cubicBezTo>
                      <a:pt x="121" y="620"/>
                      <a:pt x="119" y="625"/>
                      <a:pt x="119" y="629"/>
                    </a:cubicBezTo>
                    <a:cubicBezTo>
                      <a:pt x="128" y="733"/>
                      <a:pt x="138" y="836"/>
                      <a:pt x="147" y="940"/>
                    </a:cubicBezTo>
                    <a:cubicBezTo>
                      <a:pt x="154" y="1024"/>
                      <a:pt x="162" y="1109"/>
                      <a:pt x="169" y="1194"/>
                    </a:cubicBezTo>
                    <a:cubicBezTo>
                      <a:pt x="171" y="1217"/>
                      <a:pt x="173" y="1239"/>
                      <a:pt x="175" y="1266"/>
                    </a:cubicBezTo>
                    <a:cubicBezTo>
                      <a:pt x="117" y="1266"/>
                      <a:pt x="60" y="1266"/>
                      <a:pt x="0" y="1266"/>
                    </a:cubicBezTo>
                    <a:cubicBezTo>
                      <a:pt x="2" y="1244"/>
                      <a:pt x="4" y="1220"/>
                      <a:pt x="6" y="1197"/>
                    </a:cubicBezTo>
                    <a:cubicBezTo>
                      <a:pt x="16" y="1068"/>
                      <a:pt x="27" y="940"/>
                      <a:pt x="38" y="811"/>
                    </a:cubicBezTo>
                    <a:cubicBezTo>
                      <a:pt x="43" y="750"/>
                      <a:pt x="49" y="690"/>
                      <a:pt x="54" y="629"/>
                    </a:cubicBezTo>
                    <a:cubicBezTo>
                      <a:pt x="54" y="624"/>
                      <a:pt x="52" y="617"/>
                      <a:pt x="50" y="613"/>
                    </a:cubicBezTo>
                    <a:cubicBezTo>
                      <a:pt x="32" y="583"/>
                      <a:pt x="40" y="553"/>
                      <a:pt x="71" y="537"/>
                    </a:cubicBezTo>
                    <a:cubicBezTo>
                      <a:pt x="75" y="535"/>
                      <a:pt x="79" y="529"/>
                      <a:pt x="79" y="525"/>
                    </a:cubicBezTo>
                    <a:cubicBezTo>
                      <a:pt x="79" y="486"/>
                      <a:pt x="80" y="446"/>
                      <a:pt x="79" y="407"/>
                    </a:cubicBezTo>
                    <a:cubicBezTo>
                      <a:pt x="79" y="402"/>
                      <a:pt x="74" y="395"/>
                      <a:pt x="70" y="392"/>
                    </a:cubicBezTo>
                    <a:cubicBezTo>
                      <a:pt x="58" y="386"/>
                      <a:pt x="45" y="381"/>
                      <a:pt x="31" y="374"/>
                    </a:cubicBezTo>
                    <a:cubicBezTo>
                      <a:pt x="36" y="371"/>
                      <a:pt x="40" y="368"/>
                      <a:pt x="44" y="366"/>
                    </a:cubicBezTo>
                    <a:cubicBezTo>
                      <a:pt x="237" y="259"/>
                      <a:pt x="431" y="151"/>
                      <a:pt x="624" y="44"/>
                    </a:cubicBezTo>
                    <a:cubicBezTo>
                      <a:pt x="647" y="31"/>
                      <a:pt x="670" y="19"/>
                      <a:pt x="692" y="5"/>
                    </a:cubicBezTo>
                    <a:cubicBezTo>
                      <a:pt x="702" y="0"/>
                      <a:pt x="709" y="1"/>
                      <a:pt x="718" y="5"/>
                    </a:cubicBezTo>
                    <a:cubicBezTo>
                      <a:pt x="897" y="96"/>
                      <a:pt x="1076" y="185"/>
                      <a:pt x="1255" y="275"/>
                    </a:cubicBezTo>
                    <a:cubicBezTo>
                      <a:pt x="1289" y="293"/>
                      <a:pt x="1324" y="310"/>
                      <a:pt x="1360" y="328"/>
                    </a:cubicBezTo>
                    <a:cubicBezTo>
                      <a:pt x="1339" y="340"/>
                      <a:pt x="1320" y="350"/>
                      <a:pt x="1302" y="360"/>
                    </a:cubicBezTo>
                    <a:cubicBezTo>
                      <a:pt x="1109" y="462"/>
                      <a:pt x="916" y="564"/>
                      <a:pt x="723" y="666"/>
                    </a:cubicBezTo>
                    <a:cubicBezTo>
                      <a:pt x="711" y="672"/>
                      <a:pt x="701" y="674"/>
                      <a:pt x="688" y="668"/>
                    </a:cubicBezTo>
                    <a:cubicBezTo>
                      <a:pt x="496" y="582"/>
                      <a:pt x="304" y="496"/>
                      <a:pt x="112" y="411"/>
                    </a:cubicBezTo>
                    <a:cubicBezTo>
                      <a:pt x="108" y="409"/>
                      <a:pt x="103" y="407"/>
                      <a:pt x="96" y="4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zh-HK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829" y="1959"/>
                <a:ext cx="2000" cy="947"/>
              </a:xfrm>
              <a:custGeom>
                <a:avLst/>
                <a:gdLst>
                  <a:gd name="T0" fmla="*/ 0 w 845"/>
                  <a:gd name="T1" fmla="*/ 147 h 400"/>
                  <a:gd name="T2" fmla="*/ 78 w 845"/>
                  <a:gd name="T3" fmla="*/ 32 h 400"/>
                  <a:gd name="T4" fmla="*/ 96 w 845"/>
                  <a:gd name="T5" fmla="*/ 28 h 400"/>
                  <a:gd name="T6" fmla="*/ 262 w 845"/>
                  <a:gd name="T7" fmla="*/ 101 h 400"/>
                  <a:gd name="T8" fmla="*/ 417 w 845"/>
                  <a:gd name="T9" fmla="*/ 170 h 400"/>
                  <a:gd name="T10" fmla="*/ 434 w 845"/>
                  <a:gd name="T11" fmla="*/ 167 h 400"/>
                  <a:gd name="T12" fmla="*/ 724 w 845"/>
                  <a:gd name="T13" fmla="*/ 13 h 400"/>
                  <a:gd name="T14" fmla="*/ 749 w 845"/>
                  <a:gd name="T15" fmla="*/ 0 h 400"/>
                  <a:gd name="T16" fmla="*/ 845 w 845"/>
                  <a:gd name="T17" fmla="*/ 143 h 400"/>
                  <a:gd name="T18" fmla="*/ 743 w 845"/>
                  <a:gd name="T19" fmla="*/ 207 h 400"/>
                  <a:gd name="T20" fmla="*/ 448 w 845"/>
                  <a:gd name="T21" fmla="*/ 393 h 400"/>
                  <a:gd name="T22" fmla="*/ 421 w 845"/>
                  <a:gd name="T23" fmla="*/ 394 h 400"/>
                  <a:gd name="T24" fmla="*/ 8 w 845"/>
                  <a:gd name="T25" fmla="*/ 153 h 400"/>
                  <a:gd name="T26" fmla="*/ 0 w 845"/>
                  <a:gd name="T27" fmla="*/ 14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5" h="400">
                    <a:moveTo>
                      <a:pt x="0" y="147"/>
                    </a:moveTo>
                    <a:cubicBezTo>
                      <a:pt x="27" y="108"/>
                      <a:pt x="53" y="70"/>
                      <a:pt x="78" y="32"/>
                    </a:cubicBezTo>
                    <a:cubicBezTo>
                      <a:pt x="84" y="24"/>
                      <a:pt x="89" y="25"/>
                      <a:pt x="96" y="28"/>
                    </a:cubicBezTo>
                    <a:cubicBezTo>
                      <a:pt x="151" y="53"/>
                      <a:pt x="206" y="77"/>
                      <a:pt x="262" y="101"/>
                    </a:cubicBezTo>
                    <a:cubicBezTo>
                      <a:pt x="313" y="124"/>
                      <a:pt x="365" y="147"/>
                      <a:pt x="417" y="170"/>
                    </a:cubicBezTo>
                    <a:cubicBezTo>
                      <a:pt x="421" y="172"/>
                      <a:pt x="429" y="170"/>
                      <a:pt x="434" y="167"/>
                    </a:cubicBezTo>
                    <a:cubicBezTo>
                      <a:pt x="531" y="116"/>
                      <a:pt x="627" y="65"/>
                      <a:pt x="724" y="13"/>
                    </a:cubicBezTo>
                    <a:cubicBezTo>
                      <a:pt x="732" y="9"/>
                      <a:pt x="740" y="5"/>
                      <a:pt x="749" y="0"/>
                    </a:cubicBezTo>
                    <a:cubicBezTo>
                      <a:pt x="781" y="48"/>
                      <a:pt x="813" y="95"/>
                      <a:pt x="845" y="143"/>
                    </a:cubicBezTo>
                    <a:cubicBezTo>
                      <a:pt x="811" y="165"/>
                      <a:pt x="777" y="186"/>
                      <a:pt x="743" y="207"/>
                    </a:cubicBezTo>
                    <a:cubicBezTo>
                      <a:pt x="645" y="269"/>
                      <a:pt x="546" y="331"/>
                      <a:pt x="448" y="393"/>
                    </a:cubicBezTo>
                    <a:cubicBezTo>
                      <a:pt x="438" y="399"/>
                      <a:pt x="431" y="400"/>
                      <a:pt x="421" y="394"/>
                    </a:cubicBezTo>
                    <a:cubicBezTo>
                      <a:pt x="284" y="313"/>
                      <a:pt x="146" y="233"/>
                      <a:pt x="8" y="153"/>
                    </a:cubicBezTo>
                    <a:cubicBezTo>
                      <a:pt x="6" y="151"/>
                      <a:pt x="3" y="149"/>
                      <a:pt x="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zh-HK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3187701" y="2847429"/>
              <a:ext cx="4021137" cy="1102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3200" b="1" spc="3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承 诺</a:t>
              </a:r>
              <a:endParaRPr lang="zh-HK" altLang="en-US" sz="3200" b="1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14820" y="5012927"/>
            <a:ext cx="46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指导教师签名：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16100690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290</Words>
  <Application>Microsoft Office PowerPoint</Application>
  <PresentationFormat>全屏显示(4:3)</PresentationFormat>
  <Paragraphs>129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微软雅黑</vt:lpstr>
      <vt:lpstr>Arial</vt:lpstr>
      <vt:lpstr>Calibri</vt:lpstr>
      <vt:lpstr>Calibri Light</vt:lpstr>
      <vt:lpstr>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微软用户</cp:lastModifiedBy>
  <cp:revision>139</cp:revision>
  <dcterms:created xsi:type="dcterms:W3CDTF">2015-02-19T23:46:49Z</dcterms:created>
  <dcterms:modified xsi:type="dcterms:W3CDTF">2021-05-24T03:16:53Z</dcterms:modified>
</cp:coreProperties>
</file>