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260" r:id="rId4"/>
    <p:sldId id="266" r:id="rId5"/>
    <p:sldId id="294" r:id="rId6"/>
    <p:sldId id="296" r:id="rId7"/>
    <p:sldId id="298" r:id="rId8"/>
    <p:sldId id="297" r:id="rId9"/>
    <p:sldId id="300" r:id="rId10"/>
  </p:sldIdLst>
  <p:sldSz cx="9144000" cy="6858000" type="screen4x3"/>
  <p:notesSz cx="6858000" cy="9144000"/>
  <p:custDataLst>
    <p:tags r:id="rId15"/>
  </p:custData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5125" userDrawn="1">
          <p15:clr>
            <a:srgbClr val="A4A3A4"/>
          </p15:clr>
        </p15:guide>
        <p15:guide id="3" pos="1519" userDrawn="1">
          <p15:clr>
            <a:srgbClr val="A4A3A4"/>
          </p15:clr>
        </p15:guide>
        <p15:guide id="4" orient="horz" pos="1139" userDrawn="1">
          <p15:clr>
            <a:srgbClr val="A4A3A4"/>
          </p15:clr>
        </p15:guide>
        <p15:guide id="5" orient="horz" pos="2319" userDrawn="1">
          <p15:clr>
            <a:srgbClr val="A4A3A4"/>
          </p15:clr>
        </p15:guide>
        <p15:guide id="6" orient="horz" pos="32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1C27"/>
    <a:srgbClr val="0174AB"/>
    <a:srgbClr val="92D14F"/>
    <a:srgbClr val="666666"/>
    <a:srgbClr val="BFC0C0"/>
    <a:srgbClr val="9F9D9A"/>
    <a:srgbClr val="0A377B"/>
    <a:srgbClr val="000000"/>
    <a:srgbClr val="083F80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7" autoAdjust="0"/>
    <p:restoredTop sz="94718" autoAdjust="0"/>
  </p:normalViewPr>
  <p:slideViewPr>
    <p:cSldViewPr snapToGrid="0" showGuides="1">
      <p:cViewPr varScale="1">
        <p:scale>
          <a:sx n="78" d="100"/>
          <a:sy n="78" d="100"/>
        </p:scale>
        <p:origin x="1670" y="62"/>
      </p:cViewPr>
      <p:guideLst>
        <p:guide orient="horz" pos="255"/>
        <p:guide pos="5125"/>
        <p:guide pos="1519"/>
        <p:guide orient="horz" pos="1139"/>
        <p:guide orient="horz" pos="2319"/>
        <p:guide orient="horz" pos="3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18"/>
    </p:cViewPr>
  </p:sorterViewPr>
  <p:notesViewPr>
    <p:cSldViewPr snapToGrid="0">
      <p:cViewPr varScale="1">
        <p:scale>
          <a:sx n="52" d="100"/>
          <a:sy n="52" d="100"/>
        </p:scale>
        <p:origin x="-181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4435D-6DDE-4CE6-96F4-35FA767ED8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394E-C050-4A95-B74C-29D2A3CFCB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394E-C050-4A95-B74C-29D2A3CFCB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F31D4-1AA4-45E7-8F10-C007A9A6DDB0}" type="datetimeFigureOut">
              <a:rPr lang="zh-HK" altLang="en-US" smtClean="0"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5C72C-05F9-42DA-A32C-E89F323A6F21}" type="slidenum">
              <a:rPr lang="zh-HK" altLang="en-US" smtClean="0"/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46275" y="2705726"/>
            <a:ext cx="54514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我们毕业啦</a:t>
            </a:r>
            <a:endParaRPr lang="en-US" altLang="zh-CN" sz="7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其实是答辩的标题地方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2259000"/>
            <a:ext cx="9144000" cy="2340000"/>
          </a:xfrm>
          <a:prstGeom prst="rect">
            <a:avLst/>
          </a:prstGeom>
          <a:solidFill>
            <a:srgbClr val="0174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56961" y="3149716"/>
            <a:ext cx="7021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项目类型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0510" y="4785180"/>
            <a:ext cx="1761879" cy="400052"/>
          </a:xfrm>
          <a:prstGeom prst="rect">
            <a:avLst/>
          </a:prstGeom>
          <a:solidFill>
            <a:srgbClr val="92D14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项目负责人</a:t>
            </a:r>
            <a:endParaRPr lang="zh-HK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0510" y="5306673"/>
            <a:ext cx="1761879" cy="400052"/>
          </a:xfrm>
          <a:prstGeom prst="rect">
            <a:avLst/>
          </a:prstGeom>
          <a:solidFill>
            <a:srgbClr val="92D14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指导教师</a:t>
            </a:r>
            <a:endParaRPr lang="zh-HK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1010" y="1055195"/>
            <a:ext cx="733348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3200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年大学生创新创业训练计划项目结题评审材料</a:t>
            </a:r>
            <a:endParaRPr lang="en-US" altLang="zh-CN" sz="3200" b="1" spc="300" dirty="0">
              <a:solidFill>
                <a:srgbClr val="017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44231" y="6207578"/>
            <a:ext cx="3567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创新创业学院  </a:t>
            </a:r>
            <a:r>
              <a:rPr lang="en-US" altLang="zh-CN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spc="300" dirty="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b="1" spc="300" dirty="0">
              <a:solidFill>
                <a:srgbClr val="017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6961" y="2530001"/>
            <a:ext cx="7021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项目级别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6961" y="3765666"/>
            <a:ext cx="7021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127" y="260"/>
            <a:ext cx="3953164" cy="7651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12048767" y="1551265"/>
            <a:ext cx="0" cy="3630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003007" y="1735931"/>
            <a:ext cx="0" cy="3386138"/>
          </a:xfrm>
          <a:prstGeom prst="line">
            <a:avLst/>
          </a:prstGeom>
          <a:ln>
            <a:solidFill>
              <a:srgbClr val="0174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059414" y="1607975"/>
            <a:ext cx="1795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成果应用</a:t>
            </a:r>
            <a:endParaRPr lang="zh-HK" altLang="en-US" sz="2800" b="1" spc="3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59414" y="2330687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参赛获奖</a:t>
            </a:r>
            <a:endParaRPr lang="zh-HK" altLang="en-US" sz="2800" b="1" spc="3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59413" y="3860640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发表论文</a:t>
            </a:r>
            <a:endParaRPr lang="zh-HK" altLang="en-US" sz="2800" b="1" spc="3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59412" y="3093448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获取专利</a:t>
            </a:r>
            <a:endParaRPr lang="zh-HK" altLang="en-US" sz="2800" b="1" spc="3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67425" y="4598849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rgbClr val="B01C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     诺</a:t>
            </a:r>
            <a:endParaRPr lang="zh-HK" altLang="en-US" sz="2800" b="1" spc="300" dirty="0">
              <a:solidFill>
                <a:srgbClr val="B01C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635920" y="2197034"/>
            <a:ext cx="1947861" cy="1940713"/>
            <a:chOff x="1709739" y="2636838"/>
            <a:chExt cx="1590160" cy="1584325"/>
          </a:xfrm>
          <a:effectLst/>
        </p:grpSpPr>
        <p:sp>
          <p:nvSpPr>
            <p:cNvPr id="9" name="Freeform 6"/>
            <p:cNvSpPr/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solidFill>
              <a:srgbClr val="017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b="1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281113" y="4137747"/>
            <a:ext cx="2657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rgbClr val="0174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CONTANTS</a:t>
            </a:r>
            <a:endParaRPr lang="zh-HK" altLang="en-US" sz="2800" b="1" spc="300" dirty="0">
              <a:solidFill>
                <a:srgbClr val="0174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127" y="260"/>
            <a:ext cx="3953164" cy="765129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83925" y="278312"/>
            <a:ext cx="3389785" cy="912926"/>
            <a:chOff x="1184275" y="2717410"/>
            <a:chExt cx="6024563" cy="1720986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184275" y="2717410"/>
              <a:ext cx="1847850" cy="1720986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"/>
              <p:cNvSpPr/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 dirty="0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187701" y="2847429"/>
              <a:ext cx="4021137" cy="1063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成果应用</a:t>
              </a:r>
              <a:endParaRPr lang="zh-HK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4501890" y="1935162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89141" y="1935162"/>
            <a:ext cx="3306601" cy="2854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填写项目成果实现应用情况，如未实现成果应用，则填写“无”</a:t>
            </a:r>
            <a:endParaRPr lang="en-US" altLang="zh-CN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</a:pPr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4033" y="1935162"/>
            <a:ext cx="330660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项目成果实现应用情况的相关佐证材料，如：合同、企业注册信息等。图片粘贴在此处，如空间不够，可向后附页。</a:t>
            </a:r>
            <a:endParaRPr lang="en-US" altLang="zh-CN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/>
            <a:endParaRPr lang="en-US" altLang="zh-HK" sz="11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83925" y="278312"/>
            <a:ext cx="3389785" cy="912926"/>
            <a:chOff x="1184275" y="2717410"/>
            <a:chExt cx="6024563" cy="1720986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184275" y="2717410"/>
              <a:ext cx="1847850" cy="1720986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"/>
              <p:cNvSpPr/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187701" y="2847429"/>
              <a:ext cx="4021137" cy="1102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参赛</a:t>
              </a: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获奖</a:t>
              </a:r>
              <a:endParaRPr kumimoji="0" lang="zh-HK" altLang="en-US" sz="32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89141" y="1935162"/>
            <a:ext cx="3306601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</a:t>
            </a:r>
            <a:r>
              <a:rPr lang="zh-CN" altLang="en-US" sz="1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项目参加创新创业类比赛获奖情况，如没有参赛情况，则填写“无”</a:t>
            </a:r>
            <a:endParaRPr lang="en-US" altLang="zh-CN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HK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HK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HK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HK" sz="1400" dirty="0">
              <a:solidFill>
                <a:srgbClr val="92D1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4033" y="1935162"/>
            <a:ext cx="330660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参加创新创业类比赛的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相关佐证材料，如：获奖证书等。图片粘贴在此处，如空间不够，可向后附页。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501890" y="1935162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83925" y="278312"/>
            <a:ext cx="3389785" cy="912926"/>
            <a:chOff x="1184275" y="2717410"/>
            <a:chExt cx="6024563" cy="1720986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184275" y="2717410"/>
              <a:ext cx="1847850" cy="1720986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"/>
              <p:cNvSpPr/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187701" y="2847429"/>
              <a:ext cx="4021137" cy="1102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获取专利</a:t>
              </a:r>
              <a:endParaRPr kumimoji="0" lang="zh-HK" altLang="en-US" sz="32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89141" y="1935162"/>
            <a:ext cx="3306601" cy="319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填写依托项目申报或获取专利情况，如未申报或获取专利，则填写“无”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4033" y="1935162"/>
            <a:ext cx="3306601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依托项目所申报或获取专利的相关佐证材料，如专利证书或受理通知书扫描件。图片粘贴在此处，如空间不够，可向后附页。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501890" y="1935162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83925" y="278312"/>
            <a:ext cx="3389785" cy="912926"/>
            <a:chOff x="1184275" y="2717410"/>
            <a:chExt cx="6024563" cy="1720986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184275" y="2717410"/>
              <a:ext cx="1847850" cy="1720986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"/>
              <p:cNvSpPr/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PMingLiU" panose="02020500000000000000" pitchFamily="18" charset="-120"/>
                  <a:cs typeface="+mn-cs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187701" y="2847429"/>
              <a:ext cx="4021137" cy="1102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发表论文</a:t>
              </a:r>
              <a:endParaRPr kumimoji="0" lang="zh-HK" altLang="en-US" sz="32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89141" y="1935163"/>
            <a:ext cx="3112299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填写依托项目发表论文情况，如未发表论文，则填写“无”</a:t>
            </a: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4033" y="1935162"/>
            <a:ext cx="330660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依托项目所发表论文的相关佐证材料，如论文首页截图。图片粘贴在此处，如空间不够，可向后附页。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501890" y="1935162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89141" y="1935162"/>
            <a:ext cx="7764016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D14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本人填报的项目信息真实、准确，</a:t>
            </a:r>
            <a:r>
              <a:rPr lang="zh-CN" altLang="en-US" sz="2400" dirty="0">
                <a:solidFill>
                  <a:srgbClr val="92D1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项目经费使用规范、合理，若填报失实、违反规定，本人将承担全部责任。</a:t>
            </a:r>
            <a:endParaRPr kumimoji="0" lang="en-US" altLang="zh-HK" sz="24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HK" sz="1100" b="0" i="0" u="none" strike="noStrike" kern="1200" cap="none" spc="0" normalizeH="0" baseline="0" noProof="0" dirty="0">
              <a:ln>
                <a:noFill/>
              </a:ln>
              <a:solidFill>
                <a:srgbClr val="92D14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3925" y="278313"/>
            <a:ext cx="3389785" cy="912927"/>
            <a:chOff x="1184275" y="2717410"/>
            <a:chExt cx="6024563" cy="1720986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184275" y="2717410"/>
              <a:ext cx="1847850" cy="1720986"/>
              <a:chOff x="1164" y="687"/>
              <a:chExt cx="3219" cy="2998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6"/>
              <p:cNvSpPr/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HK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HK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187701" y="2847429"/>
              <a:ext cx="4021137" cy="1102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3200" b="1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承 诺</a:t>
              </a:r>
              <a:endParaRPr lang="zh-HK" altLang="en-US" sz="32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14820" y="5012927"/>
            <a:ext cx="4606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指导教师签名：</a:t>
            </a:r>
            <a:endParaRPr lang="zh-CN" altLang="en-US" sz="1200" dirty="0"/>
          </a:p>
        </p:txBody>
      </p:sp>
    </p:spTree>
  </p:cSld>
  <p:clrMapOvr>
    <a:masterClrMapping/>
  </p:clrMapOvr>
  <p:transition>
    <p:wipe/>
  </p:transition>
</p:sld>
</file>

<file path=ppt/tags/tag1.xml><?xml version="1.0" encoding="utf-8"?>
<p:tagLst xmlns:p="http://schemas.openxmlformats.org/presentationml/2006/main">
  <p:tag name="KSO_WPP_MARK_KEY" val="ed537970-0bf9-43d5-b866-cab34db807ee"/>
  <p:tag name="COMMONDATA" val="eyJoZGlkIjoiMDU3YWI4YjAwNjAyZWI4ZmE3NjMzM2JlOGNkZTdhMzI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</Words>
  <Application>WPS 演示</Application>
  <PresentationFormat>全屏显示(4:3)</PresentationFormat>
  <Paragraphs>173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Calibri</vt:lpstr>
      <vt:lpstr>PMingLiU</vt:lpstr>
      <vt:lpstr>Arial Unicode MS</vt:lpstr>
      <vt:lpstr>Calibri Light</vt:lpstr>
      <vt:lpstr>PMingLiU</vt:lpstr>
      <vt:lpstr>Segoe Print</vt:lpstr>
      <vt:lpstr>PMingLiU-ExtB</vt:lpstr>
      <vt:lpstr>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DELL</cp:lastModifiedBy>
  <cp:revision>148</cp:revision>
  <dcterms:created xsi:type="dcterms:W3CDTF">2015-02-19T23:46:00Z</dcterms:created>
  <dcterms:modified xsi:type="dcterms:W3CDTF">2023-05-16T03:13:13Z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C1938D4010964D60A6F7B7D4C63F35DD_12</vt:lpwstr>
  </property>
</Properties>
</file>