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</p:sldMasterIdLst>
  <p:notesMasterIdLst>
    <p:notesMasterId r:id="rId11"/>
  </p:notesMasterIdLst>
  <p:sldIdLst>
    <p:sldId id="260" r:id="rId4"/>
    <p:sldId id="266" r:id="rId5"/>
    <p:sldId id="300" r:id="rId6"/>
    <p:sldId id="294" r:id="rId7"/>
    <p:sldId id="298" r:id="rId8"/>
    <p:sldId id="297" r:id="rId9"/>
    <p:sldId id="301" r:id="rId10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 userDrawn="1">
          <p15:clr>
            <a:srgbClr val="A4A3A4"/>
          </p15:clr>
        </p15:guide>
        <p15:guide id="2" pos="5125" userDrawn="1">
          <p15:clr>
            <a:srgbClr val="A4A3A4"/>
          </p15:clr>
        </p15:guide>
        <p15:guide id="3" pos="1519" userDrawn="1">
          <p15:clr>
            <a:srgbClr val="A4A3A4"/>
          </p15:clr>
        </p15:guide>
        <p15:guide id="5" orient="horz" pos="1139" userDrawn="1">
          <p15:clr>
            <a:srgbClr val="A4A3A4"/>
          </p15:clr>
        </p15:guide>
        <p15:guide id="6" orient="horz" pos="2319" userDrawn="1">
          <p15:clr>
            <a:srgbClr val="A4A3A4"/>
          </p15:clr>
        </p15:guide>
        <p15:guide id="7" orient="horz" pos="322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1C27"/>
    <a:srgbClr val="0174AB"/>
    <a:srgbClr val="92D14F"/>
    <a:srgbClr val="666666"/>
    <a:srgbClr val="BFC0C0"/>
    <a:srgbClr val="9F9D9A"/>
    <a:srgbClr val="0A377B"/>
    <a:srgbClr val="000000"/>
    <a:srgbClr val="083F80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35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1448" y="52"/>
      </p:cViewPr>
      <p:guideLst>
        <p:guide orient="horz" pos="255"/>
        <p:guide pos="5125"/>
        <p:guide pos="1519"/>
        <p:guide orient="horz" pos="1139"/>
        <p:guide orient="horz" pos="2319"/>
        <p:guide orient="horz" pos="322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404D67-93A4-4032-B405-BF06C8BA3393}" type="datetimeFigureOut">
              <a:rPr lang="zh-CN" altLang="en-US" smtClean="0"/>
              <a:t>2020/6/8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161271-BBB3-46B8-BC5A-01A9BFBA5C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2016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FD394E-C050-4A95-B74C-29D2A3CFCBB0}" type="slidenum">
              <a:rPr lang="zh-CN" altLang="en-US" smtClean="0">
                <a:solidFill>
                  <a:prstClr val="black"/>
                </a:solidFill>
              </a:rPr>
              <a:pPr/>
              <a:t>7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310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  <a:pPr/>
              <a:t>8/6/2020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16969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  <a:pPr/>
              <a:t>8/6/2020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86993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  <a:pPr/>
              <a:t>8/6/2020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854019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684703"/>
      </p:ext>
    </p:extLst>
  </p:cSld>
  <p:clrMapOvr>
    <a:masterClrMapping/>
  </p:clrMapOvr>
  <p:transition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274740"/>
      </p:ext>
    </p:extLst>
  </p:cSld>
  <p:clrMapOvr>
    <a:masterClrMapping/>
  </p:clrMapOvr>
  <p:transition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018157"/>
      </p:ext>
    </p:extLst>
  </p:cSld>
  <p:clrMapOvr>
    <a:masterClrMapping/>
  </p:clrMapOvr>
  <p:transition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055196"/>
      </p:ext>
    </p:extLst>
  </p:cSld>
  <p:clrMapOvr>
    <a:masterClrMapping/>
  </p:clrMapOvr>
  <p:transition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614770"/>
      </p:ext>
    </p:extLst>
  </p:cSld>
  <p:clrMapOvr>
    <a:masterClrMapping/>
  </p:clrMapOvr>
  <p:transition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693175"/>
      </p:ext>
    </p:extLst>
  </p:cSld>
  <p:clrMapOvr>
    <a:masterClrMapping/>
  </p:clrMapOvr>
  <p:transition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104865"/>
      </p:ext>
    </p:extLst>
  </p:cSld>
  <p:clrMapOvr>
    <a:masterClrMapping/>
  </p:clrMapOvr>
  <p:transition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048515"/>
      </p:ext>
    </p:extLst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  <a:pPr/>
              <a:t>8/6/2020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397471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812863"/>
      </p:ext>
    </p:extLst>
  </p:cSld>
  <p:clrMapOvr>
    <a:masterClrMapping/>
  </p:clrMapOvr>
  <p:transition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91261"/>
      </p:ext>
    </p:extLst>
  </p:cSld>
  <p:clrMapOvr>
    <a:masterClrMapping/>
  </p:clrMapOvr>
  <p:transition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31052"/>
      </p:ext>
    </p:extLst>
  </p:cSld>
  <p:clrMapOvr>
    <a:masterClrMapping/>
  </p:clrMapOvr>
  <p:transition>
    <p:wip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763781"/>
      </p:ext>
    </p:extLst>
  </p:cSld>
  <p:clrMapOvr>
    <a:masterClrMapping/>
  </p:clrMapOvr>
  <p:transition>
    <p:wip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43020"/>
      </p:ext>
    </p:extLst>
  </p:cSld>
  <p:clrMapOvr>
    <a:masterClrMapping/>
  </p:clrMapOvr>
  <p:transition>
    <p:wip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921404"/>
      </p:ext>
    </p:extLst>
  </p:cSld>
  <p:clrMapOvr>
    <a:masterClrMapping/>
  </p:clrMapOvr>
  <p:transition>
    <p:wip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784800"/>
      </p:ext>
    </p:extLst>
  </p:cSld>
  <p:clrMapOvr>
    <a:masterClrMapping/>
  </p:clrMapOvr>
  <p:transition>
    <p:wip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468249"/>
      </p:ext>
    </p:extLst>
  </p:cSld>
  <p:clrMapOvr>
    <a:masterClrMapping/>
  </p:clrMapOvr>
  <p:transition>
    <p:wip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800276"/>
      </p:ext>
    </p:extLst>
  </p:cSld>
  <p:clrMapOvr>
    <a:masterClrMapping/>
  </p:clrMapOvr>
  <p:transition>
    <p:wip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985081"/>
      </p:ext>
    </p:extLst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  <a:pPr/>
              <a:t>8/6/2020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4490696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6589616"/>
      </p:ext>
    </p:extLst>
  </p:cSld>
  <p:clrMapOvr>
    <a:masterClrMapping/>
  </p:clrMapOvr>
  <p:transition>
    <p:wip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790958"/>
      </p:ext>
    </p:extLst>
  </p:cSld>
  <p:clrMapOvr>
    <a:masterClrMapping/>
  </p:clrMapOvr>
  <p:transition>
    <p:wip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43920"/>
      </p:ext>
    </p:extLst>
  </p:cSld>
  <p:clrMapOvr>
    <a:masterClrMapping/>
  </p:clrMapOvr>
  <p:transition>
    <p:wip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322424"/>
      </p:ext>
    </p:extLst>
  </p:cSld>
  <p:clrMapOvr>
    <a:masterClrMapping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  <a:pPr/>
              <a:t>8/6/2020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43427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  <a:pPr/>
              <a:t>8/6/2020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54265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  <a:pPr/>
              <a:t>8/6/2020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2355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  <a:pPr/>
              <a:t>8/6/2020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7339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  <a:pPr/>
              <a:t>8/6/2020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28001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F31D4-1AA4-45E7-8F10-C007A9A6DDB0}" type="datetimeFigureOut">
              <a:rPr lang="zh-HK" altLang="en-US" smtClean="0"/>
              <a:pPr/>
              <a:t>8/6/2020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C72C-05F9-42DA-A32C-E89F323A6F21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658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F31D4-1AA4-45E7-8F10-C007A9A6DDB0}" type="datetimeFigureOut">
              <a:rPr lang="zh-HK" altLang="en-US" smtClean="0"/>
              <a:pPr/>
              <a:t>8/6/2020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5C72C-05F9-42DA-A32C-E89F323A6F21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30749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910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18431-54C4-4585-82AD-D4BDE8FCC787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2E714-8771-4256-B120-A1444CD7D5F3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068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1846275" y="2705726"/>
            <a:ext cx="545147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72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我们毕业啦</a:t>
            </a:r>
            <a:endParaRPr lang="en-US" altLang="zh-CN" sz="7200" b="1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16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其实是答辩的标题地方</a:t>
            </a:r>
            <a:endParaRPr lang="en-US" altLang="zh-CN" sz="1600" b="1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0" y="2259000"/>
            <a:ext cx="9144000" cy="2340000"/>
          </a:xfrm>
          <a:prstGeom prst="rect">
            <a:avLst/>
          </a:prstGeom>
          <a:solidFill>
            <a:srgbClr val="0174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1061011" y="2660198"/>
            <a:ext cx="7021979" cy="1156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6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填写项目名称</a:t>
            </a:r>
            <a:endParaRPr lang="en-US" altLang="zh-CN" sz="1600" b="1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6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项目类别</a:t>
            </a:r>
            <a:endParaRPr lang="en-US" altLang="zh-CN" sz="1600" b="1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6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立项形式</a:t>
            </a:r>
            <a:endParaRPr lang="en-US" altLang="zh-CN" sz="1600" b="1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830510" y="4785180"/>
            <a:ext cx="1761879" cy="400052"/>
          </a:xfrm>
          <a:prstGeom prst="rect">
            <a:avLst/>
          </a:prstGeom>
          <a:solidFill>
            <a:srgbClr val="92D14F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spc="3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项目负责人</a:t>
            </a:r>
            <a:endParaRPr lang="zh-HK" altLang="en-US" sz="2000" b="1" spc="3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830510" y="5306673"/>
            <a:ext cx="1761879" cy="400052"/>
          </a:xfrm>
          <a:prstGeom prst="rect">
            <a:avLst/>
          </a:prstGeom>
          <a:solidFill>
            <a:srgbClr val="92D14F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spc="3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团队成员</a:t>
            </a:r>
            <a:endParaRPr lang="zh-HK" altLang="en-US" sz="2000" b="1" spc="3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2620962" y="4800540"/>
            <a:ext cx="28734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spc="300" dirty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填写项目负责人姓名</a:t>
            </a:r>
            <a:endParaRPr lang="zh-HK" altLang="en-US" sz="2000" b="1" spc="300" dirty="0">
              <a:solidFill>
                <a:schemeClr val="bg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2620962" y="5322033"/>
            <a:ext cx="26976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spc="300" dirty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填写团队成员姓名</a:t>
            </a:r>
            <a:endParaRPr lang="zh-HK" altLang="en-US" sz="2000" b="1" spc="300" dirty="0">
              <a:solidFill>
                <a:schemeClr val="bg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B6858E72-079F-4AB4-BD43-AB87A15B8DEF}"/>
              </a:ext>
            </a:extLst>
          </p:cNvPr>
          <p:cNvSpPr txBox="1"/>
          <p:nvPr/>
        </p:nvSpPr>
        <p:spPr>
          <a:xfrm>
            <a:off x="1061010" y="1055195"/>
            <a:ext cx="70219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spc="300" dirty="0">
                <a:solidFill>
                  <a:srgbClr val="0174A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2019</a:t>
            </a:r>
            <a:r>
              <a:rPr lang="zh-CN" altLang="en-US" sz="3200" b="1" spc="300" dirty="0">
                <a:solidFill>
                  <a:srgbClr val="0174A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年立项 校级教科研项目</a:t>
            </a:r>
            <a:endParaRPr lang="en-US" altLang="zh-CN" sz="3200" b="1" spc="300">
              <a:solidFill>
                <a:srgbClr val="0174AB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3200" b="1" spc="300">
                <a:solidFill>
                  <a:srgbClr val="0174A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进度</a:t>
            </a:r>
            <a:r>
              <a:rPr lang="zh-CN" altLang="en-US" sz="3200" b="1" spc="300" dirty="0">
                <a:solidFill>
                  <a:srgbClr val="0174A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考核申报材料</a:t>
            </a:r>
            <a:endParaRPr lang="en-US" altLang="zh-CN" sz="3200" b="1" spc="300" dirty="0">
              <a:solidFill>
                <a:srgbClr val="0174AB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FCD61CC9-ADFA-4846-960A-0CBB98C3FB65}"/>
              </a:ext>
            </a:extLst>
          </p:cNvPr>
          <p:cNvSpPr txBox="1"/>
          <p:nvPr/>
        </p:nvSpPr>
        <p:spPr>
          <a:xfrm>
            <a:off x="3223170" y="6219897"/>
            <a:ext cx="2697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spc="300" dirty="0">
                <a:solidFill>
                  <a:srgbClr val="0174A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科技处  </a:t>
            </a:r>
            <a:r>
              <a:rPr lang="en-US" altLang="zh-CN" b="1" spc="300" dirty="0">
                <a:solidFill>
                  <a:srgbClr val="0174A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2020</a:t>
            </a:r>
            <a:r>
              <a:rPr lang="zh-CN" altLang="en-US" b="1" spc="300" dirty="0">
                <a:solidFill>
                  <a:srgbClr val="0174A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b="1" spc="300" dirty="0">
                <a:solidFill>
                  <a:srgbClr val="0174A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b="1" spc="300" dirty="0">
                <a:solidFill>
                  <a:srgbClr val="0174A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endParaRPr lang="en-US" altLang="zh-CN" b="1" spc="300" dirty="0">
              <a:solidFill>
                <a:srgbClr val="0174AB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0" name="Picture 6" descr="学院图">
            <a:extLst>
              <a:ext uri="{FF2B5EF4-FFF2-40B4-BE49-F238E27FC236}">
                <a16:creationId xmlns:a16="http://schemas.microsoft.com/office/drawing/2014/main" id="{0A97F53C-DECC-499D-82ED-4D20704C59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8012" y="0"/>
            <a:ext cx="3455988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5218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直接连接符 30"/>
          <p:cNvCxnSpPr/>
          <p:nvPr/>
        </p:nvCxnSpPr>
        <p:spPr>
          <a:xfrm>
            <a:off x="12048767" y="1551265"/>
            <a:ext cx="0" cy="363031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/>
        </p:nvCxnSpPr>
        <p:spPr>
          <a:xfrm>
            <a:off x="5003007" y="1735931"/>
            <a:ext cx="0" cy="3386138"/>
          </a:xfrm>
          <a:prstGeom prst="line">
            <a:avLst/>
          </a:prstGeom>
          <a:ln>
            <a:solidFill>
              <a:srgbClr val="0174AB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>
            <a:off x="6059414" y="1607975"/>
            <a:ext cx="17954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spc="300" dirty="0">
                <a:solidFill>
                  <a:srgbClr val="66666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研究进度</a:t>
            </a:r>
            <a:endParaRPr lang="zh-HK" altLang="en-US" sz="2800" b="1" spc="300" dirty="0">
              <a:solidFill>
                <a:srgbClr val="66666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6059414" y="2330687"/>
            <a:ext cx="1795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spc="300" dirty="0">
                <a:solidFill>
                  <a:srgbClr val="66666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成果应用</a:t>
            </a:r>
            <a:endParaRPr lang="zh-HK" altLang="en-US" sz="2800" b="1" spc="300" dirty="0">
              <a:solidFill>
                <a:srgbClr val="66666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6067425" y="3783528"/>
            <a:ext cx="1795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spc="300" dirty="0">
                <a:solidFill>
                  <a:srgbClr val="92D14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发表论文</a:t>
            </a:r>
            <a:endParaRPr lang="zh-HK" altLang="en-US" sz="2800" b="1" spc="3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6030838" y="3060816"/>
            <a:ext cx="1795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spc="300" dirty="0">
                <a:solidFill>
                  <a:srgbClr val="92D14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获取专利</a:t>
            </a:r>
            <a:endParaRPr lang="zh-HK" altLang="en-US" sz="2800" b="1" spc="3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6067425" y="4513657"/>
            <a:ext cx="1795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spc="300" dirty="0">
                <a:solidFill>
                  <a:srgbClr val="B01C2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承     诺</a:t>
            </a:r>
            <a:endParaRPr lang="zh-HK" altLang="en-US" sz="2800" b="1" spc="300" dirty="0">
              <a:solidFill>
                <a:srgbClr val="B01C2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1635920" y="2197034"/>
            <a:ext cx="1947861" cy="1940713"/>
            <a:chOff x="1709739" y="2636838"/>
            <a:chExt cx="1590160" cy="1584325"/>
          </a:xfrm>
          <a:effectLst/>
        </p:grpSpPr>
        <p:sp>
          <p:nvSpPr>
            <p:cNvPr id="9" name="Freeform 6"/>
            <p:cNvSpPr>
              <a:spLocks/>
            </p:cNvSpPr>
            <p:nvPr/>
          </p:nvSpPr>
          <p:spPr bwMode="auto">
            <a:xfrm>
              <a:off x="1709739" y="2636838"/>
              <a:ext cx="1468102" cy="1467130"/>
            </a:xfrm>
            <a:custGeom>
              <a:avLst/>
              <a:gdLst>
                <a:gd name="T0" fmla="*/ 691 w 1276"/>
                <a:gd name="T1" fmla="*/ 1168 h 1274"/>
                <a:gd name="T2" fmla="*/ 662 w 1276"/>
                <a:gd name="T3" fmla="*/ 1267 h 1274"/>
                <a:gd name="T4" fmla="*/ 654 w 1276"/>
                <a:gd name="T5" fmla="*/ 1273 h 1274"/>
                <a:gd name="T6" fmla="*/ 643 w 1276"/>
                <a:gd name="T7" fmla="*/ 1274 h 1274"/>
                <a:gd name="T8" fmla="*/ 172 w 1276"/>
                <a:gd name="T9" fmla="*/ 1274 h 1274"/>
                <a:gd name="T10" fmla="*/ 81 w 1276"/>
                <a:gd name="T11" fmla="*/ 1253 h 1274"/>
                <a:gd name="T12" fmla="*/ 1 w 1276"/>
                <a:gd name="T13" fmla="*/ 1113 h 1274"/>
                <a:gd name="T14" fmla="*/ 0 w 1276"/>
                <a:gd name="T15" fmla="*/ 892 h 1274"/>
                <a:gd name="T16" fmla="*/ 0 w 1276"/>
                <a:gd name="T17" fmla="*/ 170 h 1274"/>
                <a:gd name="T18" fmla="*/ 170 w 1276"/>
                <a:gd name="T19" fmla="*/ 0 h 1274"/>
                <a:gd name="T20" fmla="*/ 1110 w 1276"/>
                <a:gd name="T21" fmla="*/ 0 h 1274"/>
                <a:gd name="T22" fmla="*/ 1273 w 1276"/>
                <a:gd name="T23" fmla="*/ 131 h 1274"/>
                <a:gd name="T24" fmla="*/ 1276 w 1276"/>
                <a:gd name="T25" fmla="*/ 168 h 1274"/>
                <a:gd name="T26" fmla="*/ 1276 w 1276"/>
                <a:gd name="T27" fmla="*/ 629 h 1274"/>
                <a:gd name="T28" fmla="*/ 1275 w 1276"/>
                <a:gd name="T29" fmla="*/ 645 h 1274"/>
                <a:gd name="T30" fmla="*/ 1171 w 1276"/>
                <a:gd name="T31" fmla="*/ 659 h 1274"/>
                <a:gd name="T32" fmla="*/ 1171 w 1276"/>
                <a:gd name="T33" fmla="*/ 214 h 1274"/>
                <a:gd name="T34" fmla="*/ 106 w 1276"/>
                <a:gd name="T35" fmla="*/ 214 h 1274"/>
                <a:gd name="T36" fmla="*/ 106 w 1276"/>
                <a:gd name="T37" fmla="*/ 230 h 1274"/>
                <a:gd name="T38" fmla="*/ 105 w 1276"/>
                <a:gd name="T39" fmla="*/ 1102 h 1274"/>
                <a:gd name="T40" fmla="*/ 171 w 1276"/>
                <a:gd name="T41" fmla="*/ 1168 h 1274"/>
                <a:gd name="T42" fmla="*/ 671 w 1276"/>
                <a:gd name="T43" fmla="*/ 1168 h 1274"/>
                <a:gd name="T44" fmla="*/ 691 w 1276"/>
                <a:gd name="T45" fmla="*/ 1168 h 1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276" h="1274">
                  <a:moveTo>
                    <a:pt x="691" y="1168"/>
                  </a:moveTo>
                  <a:cubicBezTo>
                    <a:pt x="681" y="1203"/>
                    <a:pt x="672" y="1235"/>
                    <a:pt x="662" y="1267"/>
                  </a:cubicBezTo>
                  <a:cubicBezTo>
                    <a:pt x="661" y="1270"/>
                    <a:pt x="657" y="1272"/>
                    <a:pt x="654" y="1273"/>
                  </a:cubicBezTo>
                  <a:cubicBezTo>
                    <a:pt x="651" y="1274"/>
                    <a:pt x="647" y="1274"/>
                    <a:pt x="643" y="1274"/>
                  </a:cubicBezTo>
                  <a:cubicBezTo>
                    <a:pt x="486" y="1274"/>
                    <a:pt x="329" y="1273"/>
                    <a:pt x="172" y="1274"/>
                  </a:cubicBezTo>
                  <a:cubicBezTo>
                    <a:pt x="140" y="1274"/>
                    <a:pt x="109" y="1269"/>
                    <a:pt x="81" y="1253"/>
                  </a:cubicBezTo>
                  <a:cubicBezTo>
                    <a:pt x="29" y="1221"/>
                    <a:pt x="1" y="1174"/>
                    <a:pt x="1" y="1113"/>
                  </a:cubicBezTo>
                  <a:cubicBezTo>
                    <a:pt x="0" y="1039"/>
                    <a:pt x="0" y="966"/>
                    <a:pt x="0" y="892"/>
                  </a:cubicBezTo>
                  <a:cubicBezTo>
                    <a:pt x="0" y="651"/>
                    <a:pt x="0" y="411"/>
                    <a:pt x="0" y="170"/>
                  </a:cubicBezTo>
                  <a:cubicBezTo>
                    <a:pt x="0" y="68"/>
                    <a:pt x="68" y="0"/>
                    <a:pt x="170" y="0"/>
                  </a:cubicBezTo>
                  <a:cubicBezTo>
                    <a:pt x="483" y="0"/>
                    <a:pt x="797" y="0"/>
                    <a:pt x="1110" y="0"/>
                  </a:cubicBezTo>
                  <a:cubicBezTo>
                    <a:pt x="1194" y="0"/>
                    <a:pt x="1258" y="51"/>
                    <a:pt x="1273" y="131"/>
                  </a:cubicBezTo>
                  <a:cubicBezTo>
                    <a:pt x="1276" y="143"/>
                    <a:pt x="1276" y="156"/>
                    <a:pt x="1276" y="168"/>
                  </a:cubicBezTo>
                  <a:cubicBezTo>
                    <a:pt x="1276" y="322"/>
                    <a:pt x="1276" y="475"/>
                    <a:pt x="1276" y="629"/>
                  </a:cubicBezTo>
                  <a:cubicBezTo>
                    <a:pt x="1276" y="634"/>
                    <a:pt x="1276" y="638"/>
                    <a:pt x="1275" y="645"/>
                  </a:cubicBezTo>
                  <a:cubicBezTo>
                    <a:pt x="1239" y="640"/>
                    <a:pt x="1205" y="643"/>
                    <a:pt x="1171" y="659"/>
                  </a:cubicBezTo>
                  <a:cubicBezTo>
                    <a:pt x="1171" y="509"/>
                    <a:pt x="1171" y="362"/>
                    <a:pt x="1171" y="214"/>
                  </a:cubicBezTo>
                  <a:cubicBezTo>
                    <a:pt x="816" y="214"/>
                    <a:pt x="462" y="214"/>
                    <a:pt x="106" y="214"/>
                  </a:cubicBezTo>
                  <a:cubicBezTo>
                    <a:pt x="106" y="219"/>
                    <a:pt x="106" y="224"/>
                    <a:pt x="106" y="230"/>
                  </a:cubicBezTo>
                  <a:cubicBezTo>
                    <a:pt x="106" y="521"/>
                    <a:pt x="106" y="812"/>
                    <a:pt x="105" y="1102"/>
                  </a:cubicBezTo>
                  <a:cubicBezTo>
                    <a:pt x="105" y="1141"/>
                    <a:pt x="125" y="1169"/>
                    <a:pt x="171" y="1168"/>
                  </a:cubicBezTo>
                  <a:cubicBezTo>
                    <a:pt x="338" y="1167"/>
                    <a:pt x="504" y="1168"/>
                    <a:pt x="671" y="1168"/>
                  </a:cubicBezTo>
                  <a:cubicBezTo>
                    <a:pt x="677" y="1168"/>
                    <a:pt x="683" y="1168"/>
                    <a:pt x="691" y="1168"/>
                  </a:cubicBezTo>
                  <a:close/>
                </a:path>
              </a:pathLst>
            </a:custGeom>
            <a:solidFill>
              <a:srgbClr val="0174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b="1"/>
            </a:p>
          </p:txBody>
        </p:sp>
        <p:sp>
          <p:nvSpPr>
            <p:cNvPr id="10" name="Freeform 7"/>
            <p:cNvSpPr>
              <a:spLocks noEditPoints="1"/>
            </p:cNvSpPr>
            <p:nvPr/>
          </p:nvSpPr>
          <p:spPr bwMode="auto">
            <a:xfrm>
              <a:off x="2571440" y="3653665"/>
              <a:ext cx="569443" cy="567498"/>
            </a:xfrm>
            <a:custGeom>
              <a:avLst/>
              <a:gdLst>
                <a:gd name="T0" fmla="*/ 328 w 495"/>
                <a:gd name="T1" fmla="*/ 1 h 493"/>
                <a:gd name="T2" fmla="*/ 495 w 495"/>
                <a:gd name="T3" fmla="*/ 167 h 493"/>
                <a:gd name="T4" fmla="*/ 427 w 495"/>
                <a:gd name="T5" fmla="*/ 236 h 493"/>
                <a:gd name="T6" fmla="*/ 240 w 495"/>
                <a:gd name="T7" fmla="*/ 421 h 493"/>
                <a:gd name="T8" fmla="*/ 216 w 495"/>
                <a:gd name="T9" fmla="*/ 436 h 493"/>
                <a:gd name="T10" fmla="*/ 40 w 495"/>
                <a:gd name="T11" fmla="*/ 488 h 493"/>
                <a:gd name="T12" fmla="*/ 9 w 495"/>
                <a:gd name="T13" fmla="*/ 484 h 493"/>
                <a:gd name="T14" fmla="*/ 6 w 495"/>
                <a:gd name="T15" fmla="*/ 454 h 493"/>
                <a:gd name="T16" fmla="*/ 58 w 495"/>
                <a:gd name="T17" fmla="*/ 276 h 493"/>
                <a:gd name="T18" fmla="*/ 67 w 495"/>
                <a:gd name="T19" fmla="*/ 259 h 493"/>
                <a:gd name="T20" fmla="*/ 327 w 495"/>
                <a:gd name="T21" fmla="*/ 1 h 493"/>
                <a:gd name="T22" fmla="*/ 328 w 495"/>
                <a:gd name="T23" fmla="*/ 1 h 493"/>
                <a:gd name="T24" fmla="*/ 102 w 495"/>
                <a:gd name="T25" fmla="*/ 292 h 493"/>
                <a:gd name="T26" fmla="*/ 72 w 495"/>
                <a:gd name="T27" fmla="*/ 396 h 493"/>
                <a:gd name="T28" fmla="*/ 74 w 495"/>
                <a:gd name="T29" fmla="*/ 405 h 493"/>
                <a:gd name="T30" fmla="*/ 113 w 495"/>
                <a:gd name="T31" fmla="*/ 418 h 493"/>
                <a:gd name="T32" fmla="*/ 148 w 495"/>
                <a:gd name="T33" fmla="*/ 408 h 493"/>
                <a:gd name="T34" fmla="*/ 200 w 495"/>
                <a:gd name="T35" fmla="*/ 393 h 493"/>
                <a:gd name="T36" fmla="*/ 185 w 495"/>
                <a:gd name="T37" fmla="*/ 316 h 493"/>
                <a:gd name="T38" fmla="*/ 178 w 495"/>
                <a:gd name="T39" fmla="*/ 308 h 493"/>
                <a:gd name="T40" fmla="*/ 102 w 495"/>
                <a:gd name="T41" fmla="*/ 292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95" h="493">
                  <a:moveTo>
                    <a:pt x="328" y="1"/>
                  </a:moveTo>
                  <a:cubicBezTo>
                    <a:pt x="384" y="56"/>
                    <a:pt x="439" y="112"/>
                    <a:pt x="495" y="167"/>
                  </a:cubicBezTo>
                  <a:cubicBezTo>
                    <a:pt x="473" y="190"/>
                    <a:pt x="450" y="213"/>
                    <a:pt x="427" y="236"/>
                  </a:cubicBezTo>
                  <a:cubicBezTo>
                    <a:pt x="365" y="298"/>
                    <a:pt x="303" y="360"/>
                    <a:pt x="240" y="421"/>
                  </a:cubicBezTo>
                  <a:cubicBezTo>
                    <a:pt x="233" y="428"/>
                    <a:pt x="225" y="433"/>
                    <a:pt x="216" y="436"/>
                  </a:cubicBezTo>
                  <a:cubicBezTo>
                    <a:pt x="157" y="454"/>
                    <a:pt x="98" y="471"/>
                    <a:pt x="40" y="488"/>
                  </a:cubicBezTo>
                  <a:cubicBezTo>
                    <a:pt x="28" y="492"/>
                    <a:pt x="18" y="493"/>
                    <a:pt x="9" y="484"/>
                  </a:cubicBezTo>
                  <a:cubicBezTo>
                    <a:pt x="0" y="475"/>
                    <a:pt x="3" y="464"/>
                    <a:pt x="6" y="454"/>
                  </a:cubicBezTo>
                  <a:cubicBezTo>
                    <a:pt x="23" y="395"/>
                    <a:pt x="40" y="335"/>
                    <a:pt x="58" y="276"/>
                  </a:cubicBezTo>
                  <a:cubicBezTo>
                    <a:pt x="60" y="270"/>
                    <a:pt x="63" y="264"/>
                    <a:pt x="67" y="259"/>
                  </a:cubicBezTo>
                  <a:cubicBezTo>
                    <a:pt x="154" y="173"/>
                    <a:pt x="240" y="87"/>
                    <a:pt x="327" y="1"/>
                  </a:cubicBezTo>
                  <a:cubicBezTo>
                    <a:pt x="328" y="1"/>
                    <a:pt x="329" y="0"/>
                    <a:pt x="328" y="1"/>
                  </a:cubicBezTo>
                  <a:close/>
                  <a:moveTo>
                    <a:pt x="102" y="292"/>
                  </a:moveTo>
                  <a:cubicBezTo>
                    <a:pt x="91" y="327"/>
                    <a:pt x="81" y="362"/>
                    <a:pt x="72" y="396"/>
                  </a:cubicBezTo>
                  <a:cubicBezTo>
                    <a:pt x="71" y="399"/>
                    <a:pt x="72" y="403"/>
                    <a:pt x="74" y="405"/>
                  </a:cubicBezTo>
                  <a:cubicBezTo>
                    <a:pt x="87" y="423"/>
                    <a:pt x="92" y="425"/>
                    <a:pt x="113" y="418"/>
                  </a:cubicBezTo>
                  <a:cubicBezTo>
                    <a:pt x="125" y="415"/>
                    <a:pt x="136" y="411"/>
                    <a:pt x="148" y="408"/>
                  </a:cubicBezTo>
                  <a:cubicBezTo>
                    <a:pt x="165" y="403"/>
                    <a:pt x="182" y="398"/>
                    <a:pt x="200" y="393"/>
                  </a:cubicBezTo>
                  <a:cubicBezTo>
                    <a:pt x="195" y="365"/>
                    <a:pt x="190" y="341"/>
                    <a:pt x="185" y="316"/>
                  </a:cubicBezTo>
                  <a:cubicBezTo>
                    <a:pt x="185" y="313"/>
                    <a:pt x="181" y="309"/>
                    <a:pt x="178" y="308"/>
                  </a:cubicBezTo>
                  <a:cubicBezTo>
                    <a:pt x="153" y="302"/>
                    <a:pt x="128" y="297"/>
                    <a:pt x="102" y="292"/>
                  </a:cubicBezTo>
                  <a:close/>
                </a:path>
              </a:pathLst>
            </a:custGeom>
            <a:solidFill>
              <a:srgbClr val="0174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b="1"/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auto">
            <a:xfrm>
              <a:off x="2262162" y="3371619"/>
              <a:ext cx="608346" cy="119627"/>
            </a:xfrm>
            <a:custGeom>
              <a:avLst/>
              <a:gdLst>
                <a:gd name="T0" fmla="*/ 0 w 529"/>
                <a:gd name="T1" fmla="*/ 104 h 104"/>
                <a:gd name="T2" fmla="*/ 0 w 529"/>
                <a:gd name="T3" fmla="*/ 0 h 104"/>
                <a:gd name="T4" fmla="*/ 529 w 529"/>
                <a:gd name="T5" fmla="*/ 0 h 104"/>
                <a:gd name="T6" fmla="*/ 529 w 529"/>
                <a:gd name="T7" fmla="*/ 104 h 104"/>
                <a:gd name="T8" fmla="*/ 0 w 529"/>
                <a:gd name="T9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9" h="104">
                  <a:moveTo>
                    <a:pt x="0" y="104"/>
                  </a:moveTo>
                  <a:cubicBezTo>
                    <a:pt x="0" y="69"/>
                    <a:pt x="0" y="35"/>
                    <a:pt x="0" y="0"/>
                  </a:cubicBezTo>
                  <a:cubicBezTo>
                    <a:pt x="177" y="0"/>
                    <a:pt x="352" y="0"/>
                    <a:pt x="529" y="0"/>
                  </a:cubicBezTo>
                  <a:cubicBezTo>
                    <a:pt x="529" y="35"/>
                    <a:pt x="529" y="69"/>
                    <a:pt x="529" y="104"/>
                  </a:cubicBezTo>
                  <a:cubicBezTo>
                    <a:pt x="353" y="104"/>
                    <a:pt x="177" y="104"/>
                    <a:pt x="0" y="104"/>
                  </a:cubicBezTo>
                  <a:close/>
                </a:path>
              </a:pathLst>
            </a:custGeom>
            <a:solidFill>
              <a:srgbClr val="0174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b="1"/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auto">
            <a:xfrm>
              <a:off x="2263134" y="3127502"/>
              <a:ext cx="607373" cy="119627"/>
            </a:xfrm>
            <a:custGeom>
              <a:avLst/>
              <a:gdLst>
                <a:gd name="T0" fmla="*/ 528 w 528"/>
                <a:gd name="T1" fmla="*/ 0 h 104"/>
                <a:gd name="T2" fmla="*/ 528 w 528"/>
                <a:gd name="T3" fmla="*/ 104 h 104"/>
                <a:gd name="T4" fmla="*/ 0 w 528"/>
                <a:gd name="T5" fmla="*/ 104 h 104"/>
                <a:gd name="T6" fmla="*/ 0 w 528"/>
                <a:gd name="T7" fmla="*/ 0 h 104"/>
                <a:gd name="T8" fmla="*/ 528 w 528"/>
                <a:gd name="T9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8" h="104">
                  <a:moveTo>
                    <a:pt x="528" y="0"/>
                  </a:moveTo>
                  <a:cubicBezTo>
                    <a:pt x="528" y="35"/>
                    <a:pt x="528" y="69"/>
                    <a:pt x="528" y="104"/>
                  </a:cubicBezTo>
                  <a:cubicBezTo>
                    <a:pt x="352" y="104"/>
                    <a:pt x="177" y="104"/>
                    <a:pt x="0" y="104"/>
                  </a:cubicBezTo>
                  <a:cubicBezTo>
                    <a:pt x="0" y="70"/>
                    <a:pt x="0" y="36"/>
                    <a:pt x="0" y="0"/>
                  </a:cubicBezTo>
                  <a:cubicBezTo>
                    <a:pt x="176" y="0"/>
                    <a:pt x="352" y="0"/>
                    <a:pt x="528" y="0"/>
                  </a:cubicBezTo>
                  <a:close/>
                </a:path>
              </a:pathLst>
            </a:custGeom>
            <a:solidFill>
              <a:srgbClr val="0174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b="1"/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auto">
            <a:xfrm>
              <a:off x="2263134" y="3615735"/>
              <a:ext cx="549991" cy="120599"/>
            </a:xfrm>
            <a:custGeom>
              <a:avLst/>
              <a:gdLst>
                <a:gd name="T0" fmla="*/ 0 w 478"/>
                <a:gd name="T1" fmla="*/ 0 h 105"/>
                <a:gd name="T2" fmla="*/ 478 w 478"/>
                <a:gd name="T3" fmla="*/ 0 h 105"/>
                <a:gd name="T4" fmla="*/ 472 w 478"/>
                <a:gd name="T5" fmla="*/ 8 h 105"/>
                <a:gd name="T6" fmla="*/ 383 w 478"/>
                <a:gd name="T7" fmla="*/ 97 h 105"/>
                <a:gd name="T8" fmla="*/ 366 w 478"/>
                <a:gd name="T9" fmla="*/ 104 h 105"/>
                <a:gd name="T10" fmla="*/ 8 w 478"/>
                <a:gd name="T11" fmla="*/ 105 h 105"/>
                <a:gd name="T12" fmla="*/ 0 w 478"/>
                <a:gd name="T13" fmla="*/ 104 h 105"/>
                <a:gd name="T14" fmla="*/ 0 w 478"/>
                <a:gd name="T15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8" h="105">
                  <a:moveTo>
                    <a:pt x="0" y="0"/>
                  </a:moveTo>
                  <a:cubicBezTo>
                    <a:pt x="159" y="0"/>
                    <a:pt x="318" y="0"/>
                    <a:pt x="478" y="0"/>
                  </a:cubicBezTo>
                  <a:cubicBezTo>
                    <a:pt x="476" y="3"/>
                    <a:pt x="474" y="6"/>
                    <a:pt x="472" y="8"/>
                  </a:cubicBezTo>
                  <a:cubicBezTo>
                    <a:pt x="443" y="38"/>
                    <a:pt x="413" y="68"/>
                    <a:pt x="383" y="97"/>
                  </a:cubicBezTo>
                  <a:cubicBezTo>
                    <a:pt x="379" y="101"/>
                    <a:pt x="372" y="104"/>
                    <a:pt x="366" y="104"/>
                  </a:cubicBezTo>
                  <a:cubicBezTo>
                    <a:pt x="247" y="105"/>
                    <a:pt x="127" y="105"/>
                    <a:pt x="8" y="105"/>
                  </a:cubicBezTo>
                  <a:cubicBezTo>
                    <a:pt x="6" y="105"/>
                    <a:pt x="3" y="104"/>
                    <a:pt x="0" y="104"/>
                  </a:cubicBezTo>
                  <a:cubicBezTo>
                    <a:pt x="0" y="69"/>
                    <a:pt x="0" y="35"/>
                    <a:pt x="0" y="0"/>
                  </a:cubicBezTo>
                  <a:close/>
                </a:path>
              </a:pathLst>
            </a:custGeom>
            <a:solidFill>
              <a:srgbClr val="0174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b="1"/>
            </a:p>
          </p:txBody>
        </p:sp>
        <p:sp>
          <p:nvSpPr>
            <p:cNvPr id="14" name="Freeform 11"/>
            <p:cNvSpPr>
              <a:spLocks/>
            </p:cNvSpPr>
            <p:nvPr/>
          </p:nvSpPr>
          <p:spPr bwMode="auto">
            <a:xfrm>
              <a:off x="3016880" y="3492218"/>
              <a:ext cx="283019" cy="281074"/>
            </a:xfrm>
            <a:custGeom>
              <a:avLst/>
              <a:gdLst>
                <a:gd name="T0" fmla="*/ 0 w 246"/>
                <a:gd name="T1" fmla="*/ 87 h 244"/>
                <a:gd name="T2" fmla="*/ 66 w 246"/>
                <a:gd name="T3" fmla="*/ 20 h 244"/>
                <a:gd name="T4" fmla="*/ 139 w 246"/>
                <a:gd name="T5" fmla="*/ 20 h 244"/>
                <a:gd name="T6" fmla="*/ 225 w 246"/>
                <a:gd name="T7" fmla="*/ 106 h 244"/>
                <a:gd name="T8" fmla="*/ 227 w 246"/>
                <a:gd name="T9" fmla="*/ 178 h 244"/>
                <a:gd name="T10" fmla="*/ 159 w 246"/>
                <a:gd name="T11" fmla="*/ 244 h 244"/>
                <a:gd name="T12" fmla="*/ 0 w 246"/>
                <a:gd name="T13" fmla="*/ 87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6" h="244">
                  <a:moveTo>
                    <a:pt x="0" y="87"/>
                  </a:moveTo>
                  <a:cubicBezTo>
                    <a:pt x="22" y="64"/>
                    <a:pt x="43" y="41"/>
                    <a:pt x="66" y="20"/>
                  </a:cubicBezTo>
                  <a:cubicBezTo>
                    <a:pt x="87" y="1"/>
                    <a:pt x="118" y="0"/>
                    <a:pt x="139" y="20"/>
                  </a:cubicBezTo>
                  <a:cubicBezTo>
                    <a:pt x="169" y="48"/>
                    <a:pt x="198" y="76"/>
                    <a:pt x="225" y="106"/>
                  </a:cubicBezTo>
                  <a:cubicBezTo>
                    <a:pt x="245" y="127"/>
                    <a:pt x="246" y="158"/>
                    <a:pt x="227" y="178"/>
                  </a:cubicBezTo>
                  <a:cubicBezTo>
                    <a:pt x="205" y="202"/>
                    <a:pt x="181" y="223"/>
                    <a:pt x="159" y="244"/>
                  </a:cubicBezTo>
                  <a:cubicBezTo>
                    <a:pt x="107" y="193"/>
                    <a:pt x="54" y="140"/>
                    <a:pt x="0" y="87"/>
                  </a:cubicBezTo>
                  <a:close/>
                </a:path>
              </a:pathLst>
            </a:custGeom>
            <a:solidFill>
              <a:srgbClr val="0174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b="1"/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auto">
            <a:xfrm>
              <a:off x="2017073" y="3372591"/>
              <a:ext cx="119627" cy="117682"/>
            </a:xfrm>
            <a:custGeom>
              <a:avLst/>
              <a:gdLst>
                <a:gd name="T0" fmla="*/ 0 w 104"/>
                <a:gd name="T1" fmla="*/ 102 h 102"/>
                <a:gd name="T2" fmla="*/ 0 w 104"/>
                <a:gd name="T3" fmla="*/ 0 h 102"/>
                <a:gd name="T4" fmla="*/ 104 w 104"/>
                <a:gd name="T5" fmla="*/ 0 h 102"/>
                <a:gd name="T6" fmla="*/ 104 w 104"/>
                <a:gd name="T7" fmla="*/ 102 h 102"/>
                <a:gd name="T8" fmla="*/ 0 w 104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" h="102">
                  <a:moveTo>
                    <a:pt x="0" y="102"/>
                  </a:moveTo>
                  <a:cubicBezTo>
                    <a:pt x="0" y="68"/>
                    <a:pt x="0" y="34"/>
                    <a:pt x="0" y="0"/>
                  </a:cubicBezTo>
                  <a:cubicBezTo>
                    <a:pt x="35" y="0"/>
                    <a:pt x="69" y="0"/>
                    <a:pt x="104" y="0"/>
                  </a:cubicBezTo>
                  <a:cubicBezTo>
                    <a:pt x="104" y="34"/>
                    <a:pt x="104" y="67"/>
                    <a:pt x="104" y="102"/>
                  </a:cubicBezTo>
                  <a:cubicBezTo>
                    <a:pt x="70" y="102"/>
                    <a:pt x="36" y="102"/>
                    <a:pt x="0" y="102"/>
                  </a:cubicBezTo>
                  <a:close/>
                </a:path>
              </a:pathLst>
            </a:custGeom>
            <a:solidFill>
              <a:srgbClr val="0174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b="1"/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auto">
            <a:xfrm>
              <a:off x="2018045" y="3128475"/>
              <a:ext cx="118654" cy="118654"/>
            </a:xfrm>
            <a:custGeom>
              <a:avLst/>
              <a:gdLst>
                <a:gd name="T0" fmla="*/ 103 w 103"/>
                <a:gd name="T1" fmla="*/ 103 h 103"/>
                <a:gd name="T2" fmla="*/ 0 w 103"/>
                <a:gd name="T3" fmla="*/ 103 h 103"/>
                <a:gd name="T4" fmla="*/ 0 w 103"/>
                <a:gd name="T5" fmla="*/ 0 h 103"/>
                <a:gd name="T6" fmla="*/ 103 w 103"/>
                <a:gd name="T7" fmla="*/ 0 h 103"/>
                <a:gd name="T8" fmla="*/ 103 w 103"/>
                <a:gd name="T9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103">
                  <a:moveTo>
                    <a:pt x="103" y="103"/>
                  </a:moveTo>
                  <a:cubicBezTo>
                    <a:pt x="68" y="103"/>
                    <a:pt x="34" y="103"/>
                    <a:pt x="0" y="103"/>
                  </a:cubicBezTo>
                  <a:cubicBezTo>
                    <a:pt x="0" y="68"/>
                    <a:pt x="0" y="35"/>
                    <a:pt x="0" y="0"/>
                  </a:cubicBezTo>
                  <a:cubicBezTo>
                    <a:pt x="34" y="0"/>
                    <a:pt x="68" y="0"/>
                    <a:pt x="103" y="0"/>
                  </a:cubicBezTo>
                  <a:cubicBezTo>
                    <a:pt x="103" y="34"/>
                    <a:pt x="103" y="68"/>
                    <a:pt x="103" y="103"/>
                  </a:cubicBezTo>
                  <a:close/>
                </a:path>
              </a:pathLst>
            </a:custGeom>
            <a:solidFill>
              <a:srgbClr val="0174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b="1"/>
            </a:p>
          </p:txBody>
        </p:sp>
        <p:sp>
          <p:nvSpPr>
            <p:cNvPr id="17" name="Freeform 14"/>
            <p:cNvSpPr>
              <a:spLocks/>
            </p:cNvSpPr>
            <p:nvPr/>
          </p:nvSpPr>
          <p:spPr bwMode="auto">
            <a:xfrm>
              <a:off x="2018045" y="3616708"/>
              <a:ext cx="118654" cy="118654"/>
            </a:xfrm>
            <a:custGeom>
              <a:avLst/>
              <a:gdLst>
                <a:gd name="T0" fmla="*/ 103 w 103"/>
                <a:gd name="T1" fmla="*/ 103 h 103"/>
                <a:gd name="T2" fmla="*/ 0 w 103"/>
                <a:gd name="T3" fmla="*/ 103 h 103"/>
                <a:gd name="T4" fmla="*/ 0 w 103"/>
                <a:gd name="T5" fmla="*/ 0 h 103"/>
                <a:gd name="T6" fmla="*/ 103 w 103"/>
                <a:gd name="T7" fmla="*/ 0 h 103"/>
                <a:gd name="T8" fmla="*/ 103 w 103"/>
                <a:gd name="T9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103">
                  <a:moveTo>
                    <a:pt x="103" y="103"/>
                  </a:moveTo>
                  <a:cubicBezTo>
                    <a:pt x="68" y="103"/>
                    <a:pt x="35" y="103"/>
                    <a:pt x="0" y="103"/>
                  </a:cubicBezTo>
                  <a:cubicBezTo>
                    <a:pt x="0" y="68"/>
                    <a:pt x="0" y="35"/>
                    <a:pt x="0" y="0"/>
                  </a:cubicBezTo>
                  <a:cubicBezTo>
                    <a:pt x="34" y="0"/>
                    <a:pt x="68" y="0"/>
                    <a:pt x="103" y="0"/>
                  </a:cubicBezTo>
                  <a:cubicBezTo>
                    <a:pt x="103" y="33"/>
                    <a:pt x="103" y="67"/>
                    <a:pt x="103" y="103"/>
                  </a:cubicBezTo>
                  <a:close/>
                </a:path>
              </a:pathLst>
            </a:custGeom>
            <a:solidFill>
              <a:srgbClr val="0174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b="1"/>
            </a:p>
          </p:txBody>
        </p:sp>
      </p:grpSp>
      <p:sp>
        <p:nvSpPr>
          <p:cNvPr id="35" name="文本框 34"/>
          <p:cNvSpPr txBox="1"/>
          <p:nvPr/>
        </p:nvSpPr>
        <p:spPr>
          <a:xfrm>
            <a:off x="1281113" y="4137747"/>
            <a:ext cx="2657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spc="300">
                <a:solidFill>
                  <a:srgbClr val="0174A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CONTANTS</a:t>
            </a:r>
            <a:endParaRPr lang="zh-HK" altLang="en-US" sz="2800" b="1" spc="300" dirty="0">
              <a:solidFill>
                <a:srgbClr val="0174AB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2" name="Picture 6" descr="学院图">
            <a:extLst>
              <a:ext uri="{FF2B5EF4-FFF2-40B4-BE49-F238E27FC236}">
                <a16:creationId xmlns:a16="http://schemas.microsoft.com/office/drawing/2014/main" id="{14358F33-5EA5-4312-926A-CEF90CD104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8012" y="0"/>
            <a:ext cx="3455988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5829150"/>
      </p:ext>
    </p:extLst>
  </p:cSld>
  <p:clrMapOvr>
    <a:masterClrMapping/>
  </p:clrMapOvr>
  <p:transition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183925" y="278312"/>
            <a:ext cx="3389785" cy="912926"/>
            <a:chOff x="1184275" y="2717410"/>
            <a:chExt cx="6024563" cy="1720986"/>
          </a:xfrm>
        </p:grpSpPr>
        <p:grpSp>
          <p:nvGrpSpPr>
            <p:cNvPr id="10" name="Group 4"/>
            <p:cNvGrpSpPr>
              <a:grpSpLocks noChangeAspect="1"/>
            </p:cNvGrpSpPr>
            <p:nvPr/>
          </p:nvGrpSpPr>
          <p:grpSpPr bwMode="auto">
            <a:xfrm>
              <a:off x="1184275" y="2717410"/>
              <a:ext cx="1847850" cy="1720986"/>
              <a:chOff x="1164" y="687"/>
              <a:chExt cx="3219" cy="2998"/>
            </a:xfr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1" name="Freeform 6"/>
              <p:cNvSpPr>
                <a:spLocks/>
              </p:cNvSpPr>
              <p:nvPr/>
            </p:nvSpPr>
            <p:spPr bwMode="auto">
              <a:xfrm>
                <a:off x="1164" y="687"/>
                <a:ext cx="3219" cy="2998"/>
              </a:xfrm>
              <a:custGeom>
                <a:avLst/>
                <a:gdLst>
                  <a:gd name="T0" fmla="*/ 96 w 1360"/>
                  <a:gd name="T1" fmla="*/ 404 h 1266"/>
                  <a:gd name="T2" fmla="*/ 96 w 1360"/>
                  <a:gd name="T3" fmla="*/ 527 h 1266"/>
                  <a:gd name="T4" fmla="*/ 105 w 1360"/>
                  <a:gd name="T5" fmla="*/ 537 h 1266"/>
                  <a:gd name="T6" fmla="*/ 123 w 1360"/>
                  <a:gd name="T7" fmla="*/ 616 h 1266"/>
                  <a:gd name="T8" fmla="*/ 119 w 1360"/>
                  <a:gd name="T9" fmla="*/ 629 h 1266"/>
                  <a:gd name="T10" fmla="*/ 147 w 1360"/>
                  <a:gd name="T11" fmla="*/ 940 h 1266"/>
                  <a:gd name="T12" fmla="*/ 169 w 1360"/>
                  <a:gd name="T13" fmla="*/ 1194 h 1266"/>
                  <a:gd name="T14" fmla="*/ 175 w 1360"/>
                  <a:gd name="T15" fmla="*/ 1266 h 1266"/>
                  <a:gd name="T16" fmla="*/ 0 w 1360"/>
                  <a:gd name="T17" fmla="*/ 1266 h 1266"/>
                  <a:gd name="T18" fmla="*/ 6 w 1360"/>
                  <a:gd name="T19" fmla="*/ 1197 h 1266"/>
                  <a:gd name="T20" fmla="*/ 38 w 1360"/>
                  <a:gd name="T21" fmla="*/ 811 h 1266"/>
                  <a:gd name="T22" fmla="*/ 54 w 1360"/>
                  <a:gd name="T23" fmla="*/ 629 h 1266"/>
                  <a:gd name="T24" fmla="*/ 50 w 1360"/>
                  <a:gd name="T25" fmla="*/ 613 h 1266"/>
                  <a:gd name="T26" fmla="*/ 71 w 1360"/>
                  <a:gd name="T27" fmla="*/ 537 h 1266"/>
                  <a:gd name="T28" fmla="*/ 79 w 1360"/>
                  <a:gd name="T29" fmla="*/ 525 h 1266"/>
                  <a:gd name="T30" fmla="*/ 79 w 1360"/>
                  <a:gd name="T31" fmla="*/ 407 h 1266"/>
                  <a:gd name="T32" fmla="*/ 70 w 1360"/>
                  <a:gd name="T33" fmla="*/ 392 h 1266"/>
                  <a:gd name="T34" fmla="*/ 31 w 1360"/>
                  <a:gd name="T35" fmla="*/ 374 h 1266"/>
                  <a:gd name="T36" fmla="*/ 44 w 1360"/>
                  <a:gd name="T37" fmla="*/ 366 h 1266"/>
                  <a:gd name="T38" fmla="*/ 624 w 1360"/>
                  <a:gd name="T39" fmla="*/ 44 h 1266"/>
                  <a:gd name="T40" fmla="*/ 692 w 1360"/>
                  <a:gd name="T41" fmla="*/ 5 h 1266"/>
                  <a:gd name="T42" fmla="*/ 718 w 1360"/>
                  <a:gd name="T43" fmla="*/ 5 h 1266"/>
                  <a:gd name="T44" fmla="*/ 1255 w 1360"/>
                  <a:gd name="T45" fmla="*/ 275 h 1266"/>
                  <a:gd name="T46" fmla="*/ 1360 w 1360"/>
                  <a:gd name="T47" fmla="*/ 328 h 1266"/>
                  <a:gd name="T48" fmla="*/ 1302 w 1360"/>
                  <a:gd name="T49" fmla="*/ 360 h 1266"/>
                  <a:gd name="T50" fmla="*/ 723 w 1360"/>
                  <a:gd name="T51" fmla="*/ 666 h 1266"/>
                  <a:gd name="T52" fmla="*/ 688 w 1360"/>
                  <a:gd name="T53" fmla="*/ 668 h 1266"/>
                  <a:gd name="T54" fmla="*/ 112 w 1360"/>
                  <a:gd name="T55" fmla="*/ 411 h 1266"/>
                  <a:gd name="T56" fmla="*/ 96 w 1360"/>
                  <a:gd name="T57" fmla="*/ 404 h 12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360" h="1266">
                    <a:moveTo>
                      <a:pt x="96" y="404"/>
                    </a:moveTo>
                    <a:cubicBezTo>
                      <a:pt x="96" y="447"/>
                      <a:pt x="96" y="487"/>
                      <a:pt x="96" y="527"/>
                    </a:cubicBezTo>
                    <a:cubicBezTo>
                      <a:pt x="96" y="531"/>
                      <a:pt x="101" y="535"/>
                      <a:pt x="105" y="537"/>
                    </a:cubicBezTo>
                    <a:cubicBezTo>
                      <a:pt x="136" y="555"/>
                      <a:pt x="144" y="585"/>
                      <a:pt x="123" y="616"/>
                    </a:cubicBezTo>
                    <a:cubicBezTo>
                      <a:pt x="121" y="620"/>
                      <a:pt x="119" y="625"/>
                      <a:pt x="119" y="629"/>
                    </a:cubicBezTo>
                    <a:cubicBezTo>
                      <a:pt x="128" y="733"/>
                      <a:pt x="138" y="836"/>
                      <a:pt x="147" y="940"/>
                    </a:cubicBezTo>
                    <a:cubicBezTo>
                      <a:pt x="154" y="1024"/>
                      <a:pt x="162" y="1109"/>
                      <a:pt x="169" y="1194"/>
                    </a:cubicBezTo>
                    <a:cubicBezTo>
                      <a:pt x="171" y="1217"/>
                      <a:pt x="173" y="1239"/>
                      <a:pt x="175" y="1266"/>
                    </a:cubicBezTo>
                    <a:cubicBezTo>
                      <a:pt x="117" y="1266"/>
                      <a:pt x="60" y="1266"/>
                      <a:pt x="0" y="1266"/>
                    </a:cubicBezTo>
                    <a:cubicBezTo>
                      <a:pt x="2" y="1244"/>
                      <a:pt x="4" y="1220"/>
                      <a:pt x="6" y="1197"/>
                    </a:cubicBezTo>
                    <a:cubicBezTo>
                      <a:pt x="16" y="1068"/>
                      <a:pt x="27" y="940"/>
                      <a:pt x="38" y="811"/>
                    </a:cubicBezTo>
                    <a:cubicBezTo>
                      <a:pt x="43" y="750"/>
                      <a:pt x="49" y="690"/>
                      <a:pt x="54" y="629"/>
                    </a:cubicBezTo>
                    <a:cubicBezTo>
                      <a:pt x="54" y="624"/>
                      <a:pt x="52" y="617"/>
                      <a:pt x="50" y="613"/>
                    </a:cubicBezTo>
                    <a:cubicBezTo>
                      <a:pt x="32" y="583"/>
                      <a:pt x="40" y="553"/>
                      <a:pt x="71" y="537"/>
                    </a:cubicBezTo>
                    <a:cubicBezTo>
                      <a:pt x="75" y="535"/>
                      <a:pt x="79" y="529"/>
                      <a:pt x="79" y="525"/>
                    </a:cubicBezTo>
                    <a:cubicBezTo>
                      <a:pt x="79" y="486"/>
                      <a:pt x="80" y="446"/>
                      <a:pt x="79" y="407"/>
                    </a:cubicBezTo>
                    <a:cubicBezTo>
                      <a:pt x="79" y="402"/>
                      <a:pt x="74" y="395"/>
                      <a:pt x="70" y="392"/>
                    </a:cubicBezTo>
                    <a:cubicBezTo>
                      <a:pt x="58" y="386"/>
                      <a:pt x="45" y="381"/>
                      <a:pt x="31" y="374"/>
                    </a:cubicBezTo>
                    <a:cubicBezTo>
                      <a:pt x="36" y="371"/>
                      <a:pt x="40" y="368"/>
                      <a:pt x="44" y="366"/>
                    </a:cubicBezTo>
                    <a:cubicBezTo>
                      <a:pt x="237" y="259"/>
                      <a:pt x="431" y="151"/>
                      <a:pt x="624" y="44"/>
                    </a:cubicBezTo>
                    <a:cubicBezTo>
                      <a:pt x="647" y="31"/>
                      <a:pt x="670" y="19"/>
                      <a:pt x="692" y="5"/>
                    </a:cubicBezTo>
                    <a:cubicBezTo>
                      <a:pt x="702" y="0"/>
                      <a:pt x="709" y="1"/>
                      <a:pt x="718" y="5"/>
                    </a:cubicBezTo>
                    <a:cubicBezTo>
                      <a:pt x="897" y="96"/>
                      <a:pt x="1076" y="185"/>
                      <a:pt x="1255" y="275"/>
                    </a:cubicBezTo>
                    <a:cubicBezTo>
                      <a:pt x="1289" y="293"/>
                      <a:pt x="1324" y="310"/>
                      <a:pt x="1360" y="328"/>
                    </a:cubicBezTo>
                    <a:cubicBezTo>
                      <a:pt x="1339" y="340"/>
                      <a:pt x="1320" y="350"/>
                      <a:pt x="1302" y="360"/>
                    </a:cubicBezTo>
                    <a:cubicBezTo>
                      <a:pt x="1109" y="462"/>
                      <a:pt x="916" y="564"/>
                      <a:pt x="723" y="666"/>
                    </a:cubicBezTo>
                    <a:cubicBezTo>
                      <a:pt x="711" y="672"/>
                      <a:pt x="701" y="674"/>
                      <a:pt x="688" y="668"/>
                    </a:cubicBezTo>
                    <a:cubicBezTo>
                      <a:pt x="496" y="582"/>
                      <a:pt x="304" y="496"/>
                      <a:pt x="112" y="411"/>
                    </a:cubicBezTo>
                    <a:cubicBezTo>
                      <a:pt x="108" y="409"/>
                      <a:pt x="103" y="407"/>
                      <a:pt x="96" y="40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HK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新細明體" panose="02020500000000000000" pitchFamily="18" charset="-120"/>
                  <a:cs typeface="+mn-cs"/>
                </a:endParaRPr>
              </a:p>
            </p:txBody>
          </p:sp>
          <p:sp>
            <p:nvSpPr>
              <p:cNvPr id="12" name="Freeform 7"/>
              <p:cNvSpPr>
                <a:spLocks/>
              </p:cNvSpPr>
              <p:nvPr/>
            </p:nvSpPr>
            <p:spPr bwMode="auto">
              <a:xfrm>
                <a:off x="1829" y="1959"/>
                <a:ext cx="2000" cy="947"/>
              </a:xfrm>
              <a:custGeom>
                <a:avLst/>
                <a:gdLst>
                  <a:gd name="T0" fmla="*/ 0 w 845"/>
                  <a:gd name="T1" fmla="*/ 147 h 400"/>
                  <a:gd name="T2" fmla="*/ 78 w 845"/>
                  <a:gd name="T3" fmla="*/ 32 h 400"/>
                  <a:gd name="T4" fmla="*/ 96 w 845"/>
                  <a:gd name="T5" fmla="*/ 28 h 400"/>
                  <a:gd name="T6" fmla="*/ 262 w 845"/>
                  <a:gd name="T7" fmla="*/ 101 h 400"/>
                  <a:gd name="T8" fmla="*/ 417 w 845"/>
                  <a:gd name="T9" fmla="*/ 170 h 400"/>
                  <a:gd name="T10" fmla="*/ 434 w 845"/>
                  <a:gd name="T11" fmla="*/ 167 h 400"/>
                  <a:gd name="T12" fmla="*/ 724 w 845"/>
                  <a:gd name="T13" fmla="*/ 13 h 400"/>
                  <a:gd name="T14" fmla="*/ 749 w 845"/>
                  <a:gd name="T15" fmla="*/ 0 h 400"/>
                  <a:gd name="T16" fmla="*/ 845 w 845"/>
                  <a:gd name="T17" fmla="*/ 143 h 400"/>
                  <a:gd name="T18" fmla="*/ 743 w 845"/>
                  <a:gd name="T19" fmla="*/ 207 h 400"/>
                  <a:gd name="T20" fmla="*/ 448 w 845"/>
                  <a:gd name="T21" fmla="*/ 393 h 400"/>
                  <a:gd name="T22" fmla="*/ 421 w 845"/>
                  <a:gd name="T23" fmla="*/ 394 h 400"/>
                  <a:gd name="T24" fmla="*/ 8 w 845"/>
                  <a:gd name="T25" fmla="*/ 153 h 400"/>
                  <a:gd name="T26" fmla="*/ 0 w 845"/>
                  <a:gd name="T27" fmla="*/ 147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45" h="400">
                    <a:moveTo>
                      <a:pt x="0" y="147"/>
                    </a:moveTo>
                    <a:cubicBezTo>
                      <a:pt x="27" y="108"/>
                      <a:pt x="53" y="70"/>
                      <a:pt x="78" y="32"/>
                    </a:cubicBezTo>
                    <a:cubicBezTo>
                      <a:pt x="84" y="24"/>
                      <a:pt x="89" y="25"/>
                      <a:pt x="96" y="28"/>
                    </a:cubicBezTo>
                    <a:cubicBezTo>
                      <a:pt x="151" y="53"/>
                      <a:pt x="206" y="77"/>
                      <a:pt x="262" y="101"/>
                    </a:cubicBezTo>
                    <a:cubicBezTo>
                      <a:pt x="313" y="124"/>
                      <a:pt x="365" y="147"/>
                      <a:pt x="417" y="170"/>
                    </a:cubicBezTo>
                    <a:cubicBezTo>
                      <a:pt x="421" y="172"/>
                      <a:pt x="429" y="170"/>
                      <a:pt x="434" y="167"/>
                    </a:cubicBezTo>
                    <a:cubicBezTo>
                      <a:pt x="531" y="116"/>
                      <a:pt x="627" y="65"/>
                      <a:pt x="724" y="13"/>
                    </a:cubicBezTo>
                    <a:cubicBezTo>
                      <a:pt x="732" y="9"/>
                      <a:pt x="740" y="5"/>
                      <a:pt x="749" y="0"/>
                    </a:cubicBezTo>
                    <a:cubicBezTo>
                      <a:pt x="781" y="48"/>
                      <a:pt x="813" y="95"/>
                      <a:pt x="845" y="143"/>
                    </a:cubicBezTo>
                    <a:cubicBezTo>
                      <a:pt x="811" y="165"/>
                      <a:pt x="777" y="186"/>
                      <a:pt x="743" y="207"/>
                    </a:cubicBezTo>
                    <a:cubicBezTo>
                      <a:pt x="645" y="269"/>
                      <a:pt x="546" y="331"/>
                      <a:pt x="448" y="393"/>
                    </a:cubicBezTo>
                    <a:cubicBezTo>
                      <a:pt x="438" y="399"/>
                      <a:pt x="431" y="400"/>
                      <a:pt x="421" y="394"/>
                    </a:cubicBezTo>
                    <a:cubicBezTo>
                      <a:pt x="284" y="313"/>
                      <a:pt x="146" y="233"/>
                      <a:pt x="8" y="153"/>
                    </a:cubicBezTo>
                    <a:cubicBezTo>
                      <a:pt x="6" y="151"/>
                      <a:pt x="3" y="149"/>
                      <a:pt x="0" y="1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HK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新細明體" panose="02020500000000000000" pitchFamily="18" charset="-120"/>
                  <a:cs typeface="+mn-cs"/>
                </a:endParaRPr>
              </a:p>
            </p:txBody>
          </p:sp>
        </p:grpSp>
        <p:sp>
          <p:nvSpPr>
            <p:cNvPr id="13" name="文本框 12"/>
            <p:cNvSpPr txBox="1"/>
            <p:nvPr/>
          </p:nvSpPr>
          <p:spPr>
            <a:xfrm>
              <a:off x="3187701" y="2847429"/>
              <a:ext cx="4021137" cy="1102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200" b="1" i="0" u="none" strike="noStrike" kern="1200" cap="none" spc="30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研究进度</a:t>
              </a:r>
              <a:endParaRPr kumimoji="0" lang="zh-HK" altLang="en-US" sz="3200" b="1" i="0" u="none" strike="noStrike" kern="1200" cap="none" spc="3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9455CEEC-6E32-495D-805B-D90075B1AFA3}"/>
              </a:ext>
            </a:extLst>
          </p:cNvPr>
          <p:cNvCxnSpPr/>
          <p:nvPr/>
        </p:nvCxnSpPr>
        <p:spPr>
          <a:xfrm>
            <a:off x="4501890" y="1935162"/>
            <a:ext cx="0" cy="2987675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6" name="矩形 15">
            <a:extLst>
              <a:ext uri="{FF2B5EF4-FFF2-40B4-BE49-F238E27FC236}">
                <a16:creationId xmlns:a16="http://schemas.microsoft.com/office/drawing/2014/main" id="{535053A5-9A4E-4DDA-8BE5-57BF63A0BE1A}"/>
              </a:ext>
            </a:extLst>
          </p:cNvPr>
          <p:cNvSpPr/>
          <p:nvPr/>
        </p:nvSpPr>
        <p:spPr>
          <a:xfrm>
            <a:off x="4761066" y="1935162"/>
            <a:ext cx="3306601" cy="3685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92D14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填写项目截至目前的研究进度情况。是否按照研究计划完成相应工作，如尚未展开研究，则填写“无”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CC526B7C-F2EA-4034-A2A1-1D063E1A8A07}"/>
              </a:ext>
            </a:extLst>
          </p:cNvPr>
          <p:cNvSpPr/>
          <p:nvPr/>
        </p:nvSpPr>
        <p:spPr>
          <a:xfrm>
            <a:off x="703781" y="1998344"/>
            <a:ext cx="3306601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92D14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任务书中规定的研究进度。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6824696"/>
      </p:ext>
    </p:extLst>
  </p:cSld>
  <p:clrMapOvr>
    <a:masterClrMapping/>
  </p:clrMapOvr>
  <p:transition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183925" y="278312"/>
            <a:ext cx="3389785" cy="912926"/>
            <a:chOff x="1184275" y="2717410"/>
            <a:chExt cx="6024563" cy="1720986"/>
          </a:xfrm>
        </p:grpSpPr>
        <p:grpSp>
          <p:nvGrpSpPr>
            <p:cNvPr id="10" name="Group 4"/>
            <p:cNvGrpSpPr>
              <a:grpSpLocks noChangeAspect="1"/>
            </p:cNvGrpSpPr>
            <p:nvPr/>
          </p:nvGrpSpPr>
          <p:grpSpPr bwMode="auto">
            <a:xfrm>
              <a:off x="1184275" y="2717410"/>
              <a:ext cx="1847850" cy="1720986"/>
              <a:chOff x="1164" y="687"/>
              <a:chExt cx="3219" cy="2998"/>
            </a:xfr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1" name="Freeform 6"/>
              <p:cNvSpPr>
                <a:spLocks/>
              </p:cNvSpPr>
              <p:nvPr/>
            </p:nvSpPr>
            <p:spPr bwMode="auto">
              <a:xfrm>
                <a:off x="1164" y="687"/>
                <a:ext cx="3219" cy="2998"/>
              </a:xfrm>
              <a:custGeom>
                <a:avLst/>
                <a:gdLst>
                  <a:gd name="T0" fmla="*/ 96 w 1360"/>
                  <a:gd name="T1" fmla="*/ 404 h 1266"/>
                  <a:gd name="T2" fmla="*/ 96 w 1360"/>
                  <a:gd name="T3" fmla="*/ 527 h 1266"/>
                  <a:gd name="T4" fmla="*/ 105 w 1360"/>
                  <a:gd name="T5" fmla="*/ 537 h 1266"/>
                  <a:gd name="T6" fmla="*/ 123 w 1360"/>
                  <a:gd name="T7" fmla="*/ 616 h 1266"/>
                  <a:gd name="T8" fmla="*/ 119 w 1360"/>
                  <a:gd name="T9" fmla="*/ 629 h 1266"/>
                  <a:gd name="T10" fmla="*/ 147 w 1360"/>
                  <a:gd name="T11" fmla="*/ 940 h 1266"/>
                  <a:gd name="T12" fmla="*/ 169 w 1360"/>
                  <a:gd name="T13" fmla="*/ 1194 h 1266"/>
                  <a:gd name="T14" fmla="*/ 175 w 1360"/>
                  <a:gd name="T15" fmla="*/ 1266 h 1266"/>
                  <a:gd name="T16" fmla="*/ 0 w 1360"/>
                  <a:gd name="T17" fmla="*/ 1266 h 1266"/>
                  <a:gd name="T18" fmla="*/ 6 w 1360"/>
                  <a:gd name="T19" fmla="*/ 1197 h 1266"/>
                  <a:gd name="T20" fmla="*/ 38 w 1360"/>
                  <a:gd name="T21" fmla="*/ 811 h 1266"/>
                  <a:gd name="T22" fmla="*/ 54 w 1360"/>
                  <a:gd name="T23" fmla="*/ 629 h 1266"/>
                  <a:gd name="T24" fmla="*/ 50 w 1360"/>
                  <a:gd name="T25" fmla="*/ 613 h 1266"/>
                  <a:gd name="T26" fmla="*/ 71 w 1360"/>
                  <a:gd name="T27" fmla="*/ 537 h 1266"/>
                  <a:gd name="T28" fmla="*/ 79 w 1360"/>
                  <a:gd name="T29" fmla="*/ 525 h 1266"/>
                  <a:gd name="T30" fmla="*/ 79 w 1360"/>
                  <a:gd name="T31" fmla="*/ 407 h 1266"/>
                  <a:gd name="T32" fmla="*/ 70 w 1360"/>
                  <a:gd name="T33" fmla="*/ 392 h 1266"/>
                  <a:gd name="T34" fmla="*/ 31 w 1360"/>
                  <a:gd name="T35" fmla="*/ 374 h 1266"/>
                  <a:gd name="T36" fmla="*/ 44 w 1360"/>
                  <a:gd name="T37" fmla="*/ 366 h 1266"/>
                  <a:gd name="T38" fmla="*/ 624 w 1360"/>
                  <a:gd name="T39" fmla="*/ 44 h 1266"/>
                  <a:gd name="T40" fmla="*/ 692 w 1360"/>
                  <a:gd name="T41" fmla="*/ 5 h 1266"/>
                  <a:gd name="T42" fmla="*/ 718 w 1360"/>
                  <a:gd name="T43" fmla="*/ 5 h 1266"/>
                  <a:gd name="T44" fmla="*/ 1255 w 1360"/>
                  <a:gd name="T45" fmla="*/ 275 h 1266"/>
                  <a:gd name="T46" fmla="*/ 1360 w 1360"/>
                  <a:gd name="T47" fmla="*/ 328 h 1266"/>
                  <a:gd name="T48" fmla="*/ 1302 w 1360"/>
                  <a:gd name="T49" fmla="*/ 360 h 1266"/>
                  <a:gd name="T50" fmla="*/ 723 w 1360"/>
                  <a:gd name="T51" fmla="*/ 666 h 1266"/>
                  <a:gd name="T52" fmla="*/ 688 w 1360"/>
                  <a:gd name="T53" fmla="*/ 668 h 1266"/>
                  <a:gd name="T54" fmla="*/ 112 w 1360"/>
                  <a:gd name="T55" fmla="*/ 411 h 1266"/>
                  <a:gd name="T56" fmla="*/ 96 w 1360"/>
                  <a:gd name="T57" fmla="*/ 404 h 12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360" h="1266">
                    <a:moveTo>
                      <a:pt x="96" y="404"/>
                    </a:moveTo>
                    <a:cubicBezTo>
                      <a:pt x="96" y="447"/>
                      <a:pt x="96" y="487"/>
                      <a:pt x="96" y="527"/>
                    </a:cubicBezTo>
                    <a:cubicBezTo>
                      <a:pt x="96" y="531"/>
                      <a:pt x="101" y="535"/>
                      <a:pt x="105" y="537"/>
                    </a:cubicBezTo>
                    <a:cubicBezTo>
                      <a:pt x="136" y="555"/>
                      <a:pt x="144" y="585"/>
                      <a:pt x="123" y="616"/>
                    </a:cubicBezTo>
                    <a:cubicBezTo>
                      <a:pt x="121" y="620"/>
                      <a:pt x="119" y="625"/>
                      <a:pt x="119" y="629"/>
                    </a:cubicBezTo>
                    <a:cubicBezTo>
                      <a:pt x="128" y="733"/>
                      <a:pt x="138" y="836"/>
                      <a:pt x="147" y="940"/>
                    </a:cubicBezTo>
                    <a:cubicBezTo>
                      <a:pt x="154" y="1024"/>
                      <a:pt x="162" y="1109"/>
                      <a:pt x="169" y="1194"/>
                    </a:cubicBezTo>
                    <a:cubicBezTo>
                      <a:pt x="171" y="1217"/>
                      <a:pt x="173" y="1239"/>
                      <a:pt x="175" y="1266"/>
                    </a:cubicBezTo>
                    <a:cubicBezTo>
                      <a:pt x="117" y="1266"/>
                      <a:pt x="60" y="1266"/>
                      <a:pt x="0" y="1266"/>
                    </a:cubicBezTo>
                    <a:cubicBezTo>
                      <a:pt x="2" y="1244"/>
                      <a:pt x="4" y="1220"/>
                      <a:pt x="6" y="1197"/>
                    </a:cubicBezTo>
                    <a:cubicBezTo>
                      <a:pt x="16" y="1068"/>
                      <a:pt x="27" y="940"/>
                      <a:pt x="38" y="811"/>
                    </a:cubicBezTo>
                    <a:cubicBezTo>
                      <a:pt x="43" y="750"/>
                      <a:pt x="49" y="690"/>
                      <a:pt x="54" y="629"/>
                    </a:cubicBezTo>
                    <a:cubicBezTo>
                      <a:pt x="54" y="624"/>
                      <a:pt x="52" y="617"/>
                      <a:pt x="50" y="613"/>
                    </a:cubicBezTo>
                    <a:cubicBezTo>
                      <a:pt x="32" y="583"/>
                      <a:pt x="40" y="553"/>
                      <a:pt x="71" y="537"/>
                    </a:cubicBezTo>
                    <a:cubicBezTo>
                      <a:pt x="75" y="535"/>
                      <a:pt x="79" y="529"/>
                      <a:pt x="79" y="525"/>
                    </a:cubicBezTo>
                    <a:cubicBezTo>
                      <a:pt x="79" y="486"/>
                      <a:pt x="80" y="446"/>
                      <a:pt x="79" y="407"/>
                    </a:cubicBezTo>
                    <a:cubicBezTo>
                      <a:pt x="79" y="402"/>
                      <a:pt x="74" y="395"/>
                      <a:pt x="70" y="392"/>
                    </a:cubicBezTo>
                    <a:cubicBezTo>
                      <a:pt x="58" y="386"/>
                      <a:pt x="45" y="381"/>
                      <a:pt x="31" y="374"/>
                    </a:cubicBezTo>
                    <a:cubicBezTo>
                      <a:pt x="36" y="371"/>
                      <a:pt x="40" y="368"/>
                      <a:pt x="44" y="366"/>
                    </a:cubicBezTo>
                    <a:cubicBezTo>
                      <a:pt x="237" y="259"/>
                      <a:pt x="431" y="151"/>
                      <a:pt x="624" y="44"/>
                    </a:cubicBezTo>
                    <a:cubicBezTo>
                      <a:pt x="647" y="31"/>
                      <a:pt x="670" y="19"/>
                      <a:pt x="692" y="5"/>
                    </a:cubicBezTo>
                    <a:cubicBezTo>
                      <a:pt x="702" y="0"/>
                      <a:pt x="709" y="1"/>
                      <a:pt x="718" y="5"/>
                    </a:cubicBezTo>
                    <a:cubicBezTo>
                      <a:pt x="897" y="96"/>
                      <a:pt x="1076" y="185"/>
                      <a:pt x="1255" y="275"/>
                    </a:cubicBezTo>
                    <a:cubicBezTo>
                      <a:pt x="1289" y="293"/>
                      <a:pt x="1324" y="310"/>
                      <a:pt x="1360" y="328"/>
                    </a:cubicBezTo>
                    <a:cubicBezTo>
                      <a:pt x="1339" y="340"/>
                      <a:pt x="1320" y="350"/>
                      <a:pt x="1302" y="360"/>
                    </a:cubicBezTo>
                    <a:cubicBezTo>
                      <a:pt x="1109" y="462"/>
                      <a:pt x="916" y="564"/>
                      <a:pt x="723" y="666"/>
                    </a:cubicBezTo>
                    <a:cubicBezTo>
                      <a:pt x="711" y="672"/>
                      <a:pt x="701" y="674"/>
                      <a:pt x="688" y="668"/>
                    </a:cubicBezTo>
                    <a:cubicBezTo>
                      <a:pt x="496" y="582"/>
                      <a:pt x="304" y="496"/>
                      <a:pt x="112" y="411"/>
                    </a:cubicBezTo>
                    <a:cubicBezTo>
                      <a:pt x="108" y="409"/>
                      <a:pt x="103" y="407"/>
                      <a:pt x="96" y="40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dirty="0"/>
              </a:p>
            </p:txBody>
          </p:sp>
          <p:sp>
            <p:nvSpPr>
              <p:cNvPr id="12" name="Freeform 7"/>
              <p:cNvSpPr>
                <a:spLocks/>
              </p:cNvSpPr>
              <p:nvPr/>
            </p:nvSpPr>
            <p:spPr bwMode="auto">
              <a:xfrm>
                <a:off x="1829" y="1959"/>
                <a:ext cx="2000" cy="947"/>
              </a:xfrm>
              <a:custGeom>
                <a:avLst/>
                <a:gdLst>
                  <a:gd name="T0" fmla="*/ 0 w 845"/>
                  <a:gd name="T1" fmla="*/ 147 h 400"/>
                  <a:gd name="T2" fmla="*/ 78 w 845"/>
                  <a:gd name="T3" fmla="*/ 32 h 400"/>
                  <a:gd name="T4" fmla="*/ 96 w 845"/>
                  <a:gd name="T5" fmla="*/ 28 h 400"/>
                  <a:gd name="T6" fmla="*/ 262 w 845"/>
                  <a:gd name="T7" fmla="*/ 101 h 400"/>
                  <a:gd name="T8" fmla="*/ 417 w 845"/>
                  <a:gd name="T9" fmla="*/ 170 h 400"/>
                  <a:gd name="T10" fmla="*/ 434 w 845"/>
                  <a:gd name="T11" fmla="*/ 167 h 400"/>
                  <a:gd name="T12" fmla="*/ 724 w 845"/>
                  <a:gd name="T13" fmla="*/ 13 h 400"/>
                  <a:gd name="T14" fmla="*/ 749 w 845"/>
                  <a:gd name="T15" fmla="*/ 0 h 400"/>
                  <a:gd name="T16" fmla="*/ 845 w 845"/>
                  <a:gd name="T17" fmla="*/ 143 h 400"/>
                  <a:gd name="T18" fmla="*/ 743 w 845"/>
                  <a:gd name="T19" fmla="*/ 207 h 400"/>
                  <a:gd name="T20" fmla="*/ 448 w 845"/>
                  <a:gd name="T21" fmla="*/ 393 h 400"/>
                  <a:gd name="T22" fmla="*/ 421 w 845"/>
                  <a:gd name="T23" fmla="*/ 394 h 400"/>
                  <a:gd name="T24" fmla="*/ 8 w 845"/>
                  <a:gd name="T25" fmla="*/ 153 h 400"/>
                  <a:gd name="T26" fmla="*/ 0 w 845"/>
                  <a:gd name="T27" fmla="*/ 147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45" h="400">
                    <a:moveTo>
                      <a:pt x="0" y="147"/>
                    </a:moveTo>
                    <a:cubicBezTo>
                      <a:pt x="27" y="108"/>
                      <a:pt x="53" y="70"/>
                      <a:pt x="78" y="32"/>
                    </a:cubicBezTo>
                    <a:cubicBezTo>
                      <a:pt x="84" y="24"/>
                      <a:pt x="89" y="25"/>
                      <a:pt x="96" y="28"/>
                    </a:cubicBezTo>
                    <a:cubicBezTo>
                      <a:pt x="151" y="53"/>
                      <a:pt x="206" y="77"/>
                      <a:pt x="262" y="101"/>
                    </a:cubicBezTo>
                    <a:cubicBezTo>
                      <a:pt x="313" y="124"/>
                      <a:pt x="365" y="147"/>
                      <a:pt x="417" y="170"/>
                    </a:cubicBezTo>
                    <a:cubicBezTo>
                      <a:pt x="421" y="172"/>
                      <a:pt x="429" y="170"/>
                      <a:pt x="434" y="167"/>
                    </a:cubicBezTo>
                    <a:cubicBezTo>
                      <a:pt x="531" y="116"/>
                      <a:pt x="627" y="65"/>
                      <a:pt x="724" y="13"/>
                    </a:cubicBezTo>
                    <a:cubicBezTo>
                      <a:pt x="732" y="9"/>
                      <a:pt x="740" y="5"/>
                      <a:pt x="749" y="0"/>
                    </a:cubicBezTo>
                    <a:cubicBezTo>
                      <a:pt x="781" y="48"/>
                      <a:pt x="813" y="95"/>
                      <a:pt x="845" y="143"/>
                    </a:cubicBezTo>
                    <a:cubicBezTo>
                      <a:pt x="811" y="165"/>
                      <a:pt x="777" y="186"/>
                      <a:pt x="743" y="207"/>
                    </a:cubicBezTo>
                    <a:cubicBezTo>
                      <a:pt x="645" y="269"/>
                      <a:pt x="546" y="331"/>
                      <a:pt x="448" y="393"/>
                    </a:cubicBezTo>
                    <a:cubicBezTo>
                      <a:pt x="438" y="399"/>
                      <a:pt x="431" y="400"/>
                      <a:pt x="421" y="394"/>
                    </a:cubicBezTo>
                    <a:cubicBezTo>
                      <a:pt x="284" y="313"/>
                      <a:pt x="146" y="233"/>
                      <a:pt x="8" y="153"/>
                    </a:cubicBezTo>
                    <a:cubicBezTo>
                      <a:pt x="6" y="151"/>
                      <a:pt x="3" y="149"/>
                      <a:pt x="0" y="1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</p:grpSp>
        <p:sp>
          <p:nvSpPr>
            <p:cNvPr id="13" name="文本框 12"/>
            <p:cNvSpPr txBox="1"/>
            <p:nvPr/>
          </p:nvSpPr>
          <p:spPr>
            <a:xfrm>
              <a:off x="3187701" y="2847429"/>
              <a:ext cx="4021137" cy="10632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spc="3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成果应用</a:t>
              </a:r>
              <a:endParaRPr lang="zh-HK" altLang="en-US" sz="32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6" name="矩形 15">
            <a:extLst>
              <a:ext uri="{FF2B5EF4-FFF2-40B4-BE49-F238E27FC236}">
                <a16:creationId xmlns:a16="http://schemas.microsoft.com/office/drawing/2014/main" id="{535053A5-9A4E-4DDA-8BE5-57BF63A0BE1A}"/>
              </a:ext>
            </a:extLst>
          </p:cNvPr>
          <p:cNvSpPr/>
          <p:nvPr/>
        </p:nvSpPr>
        <p:spPr>
          <a:xfrm>
            <a:off x="789141" y="1935162"/>
            <a:ext cx="3306601" cy="3362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zh-CN" altLang="en-US" sz="1400" dirty="0">
                <a:solidFill>
                  <a:srgbClr val="92D14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填写项目成果实现应用情况，如未实现成果应用，则填写“无”</a:t>
            </a:r>
            <a:endParaRPr lang="en-US" altLang="zh-CN" sz="14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>
              <a:lnSpc>
                <a:spcPct val="150000"/>
              </a:lnSpc>
            </a:pPr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CC526B7C-F2EA-4034-A2A1-1D063E1A8A07}"/>
              </a:ext>
            </a:extLst>
          </p:cNvPr>
          <p:cNvSpPr/>
          <p:nvPr/>
        </p:nvSpPr>
        <p:spPr>
          <a:xfrm>
            <a:off x="4834033" y="1935162"/>
            <a:ext cx="3306601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zh-CN" altLang="en-US" sz="1400" dirty="0">
                <a:solidFill>
                  <a:srgbClr val="92D14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项目成果实现应用情况的相关佐证材料，例如：合同、企业注册信息等。图片粘贴在此处，如空间不够，可向后附页。</a:t>
            </a:r>
            <a:endParaRPr lang="en-US" altLang="zh-CN" sz="14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just"/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8" name="直接连接符 17">
            <a:extLst>
              <a:ext uri="{FF2B5EF4-FFF2-40B4-BE49-F238E27FC236}">
                <a16:creationId xmlns:a16="http://schemas.microsoft.com/office/drawing/2014/main" id="{2B8AAB3B-A468-4E43-9963-9953148EFD82}"/>
              </a:ext>
            </a:extLst>
          </p:cNvPr>
          <p:cNvCxnSpPr/>
          <p:nvPr/>
        </p:nvCxnSpPr>
        <p:spPr>
          <a:xfrm>
            <a:off x="4501890" y="1935162"/>
            <a:ext cx="0" cy="2987675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8175742"/>
      </p:ext>
    </p:extLst>
  </p:cSld>
  <p:clrMapOvr>
    <a:masterClrMapping/>
  </p:clrMapOvr>
  <p:transition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183925" y="278312"/>
            <a:ext cx="3389785" cy="912926"/>
            <a:chOff x="1184275" y="2717410"/>
            <a:chExt cx="6024563" cy="1720986"/>
          </a:xfrm>
        </p:grpSpPr>
        <p:grpSp>
          <p:nvGrpSpPr>
            <p:cNvPr id="10" name="Group 4"/>
            <p:cNvGrpSpPr>
              <a:grpSpLocks noChangeAspect="1"/>
            </p:cNvGrpSpPr>
            <p:nvPr/>
          </p:nvGrpSpPr>
          <p:grpSpPr bwMode="auto">
            <a:xfrm>
              <a:off x="1184275" y="2717410"/>
              <a:ext cx="1847850" cy="1720986"/>
              <a:chOff x="1164" y="687"/>
              <a:chExt cx="3219" cy="2998"/>
            </a:xfr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1" name="Freeform 6"/>
              <p:cNvSpPr>
                <a:spLocks/>
              </p:cNvSpPr>
              <p:nvPr/>
            </p:nvSpPr>
            <p:spPr bwMode="auto">
              <a:xfrm>
                <a:off x="1164" y="687"/>
                <a:ext cx="3219" cy="2998"/>
              </a:xfrm>
              <a:custGeom>
                <a:avLst/>
                <a:gdLst>
                  <a:gd name="T0" fmla="*/ 96 w 1360"/>
                  <a:gd name="T1" fmla="*/ 404 h 1266"/>
                  <a:gd name="T2" fmla="*/ 96 w 1360"/>
                  <a:gd name="T3" fmla="*/ 527 h 1266"/>
                  <a:gd name="T4" fmla="*/ 105 w 1360"/>
                  <a:gd name="T5" fmla="*/ 537 h 1266"/>
                  <a:gd name="T6" fmla="*/ 123 w 1360"/>
                  <a:gd name="T7" fmla="*/ 616 h 1266"/>
                  <a:gd name="T8" fmla="*/ 119 w 1360"/>
                  <a:gd name="T9" fmla="*/ 629 h 1266"/>
                  <a:gd name="T10" fmla="*/ 147 w 1360"/>
                  <a:gd name="T11" fmla="*/ 940 h 1266"/>
                  <a:gd name="T12" fmla="*/ 169 w 1360"/>
                  <a:gd name="T13" fmla="*/ 1194 h 1266"/>
                  <a:gd name="T14" fmla="*/ 175 w 1360"/>
                  <a:gd name="T15" fmla="*/ 1266 h 1266"/>
                  <a:gd name="T16" fmla="*/ 0 w 1360"/>
                  <a:gd name="T17" fmla="*/ 1266 h 1266"/>
                  <a:gd name="T18" fmla="*/ 6 w 1360"/>
                  <a:gd name="T19" fmla="*/ 1197 h 1266"/>
                  <a:gd name="T20" fmla="*/ 38 w 1360"/>
                  <a:gd name="T21" fmla="*/ 811 h 1266"/>
                  <a:gd name="T22" fmla="*/ 54 w 1360"/>
                  <a:gd name="T23" fmla="*/ 629 h 1266"/>
                  <a:gd name="T24" fmla="*/ 50 w 1360"/>
                  <a:gd name="T25" fmla="*/ 613 h 1266"/>
                  <a:gd name="T26" fmla="*/ 71 w 1360"/>
                  <a:gd name="T27" fmla="*/ 537 h 1266"/>
                  <a:gd name="T28" fmla="*/ 79 w 1360"/>
                  <a:gd name="T29" fmla="*/ 525 h 1266"/>
                  <a:gd name="T30" fmla="*/ 79 w 1360"/>
                  <a:gd name="T31" fmla="*/ 407 h 1266"/>
                  <a:gd name="T32" fmla="*/ 70 w 1360"/>
                  <a:gd name="T33" fmla="*/ 392 h 1266"/>
                  <a:gd name="T34" fmla="*/ 31 w 1360"/>
                  <a:gd name="T35" fmla="*/ 374 h 1266"/>
                  <a:gd name="T36" fmla="*/ 44 w 1360"/>
                  <a:gd name="T37" fmla="*/ 366 h 1266"/>
                  <a:gd name="T38" fmla="*/ 624 w 1360"/>
                  <a:gd name="T39" fmla="*/ 44 h 1266"/>
                  <a:gd name="T40" fmla="*/ 692 w 1360"/>
                  <a:gd name="T41" fmla="*/ 5 h 1266"/>
                  <a:gd name="T42" fmla="*/ 718 w 1360"/>
                  <a:gd name="T43" fmla="*/ 5 h 1266"/>
                  <a:gd name="T44" fmla="*/ 1255 w 1360"/>
                  <a:gd name="T45" fmla="*/ 275 h 1266"/>
                  <a:gd name="T46" fmla="*/ 1360 w 1360"/>
                  <a:gd name="T47" fmla="*/ 328 h 1266"/>
                  <a:gd name="T48" fmla="*/ 1302 w 1360"/>
                  <a:gd name="T49" fmla="*/ 360 h 1266"/>
                  <a:gd name="T50" fmla="*/ 723 w 1360"/>
                  <a:gd name="T51" fmla="*/ 666 h 1266"/>
                  <a:gd name="T52" fmla="*/ 688 w 1360"/>
                  <a:gd name="T53" fmla="*/ 668 h 1266"/>
                  <a:gd name="T54" fmla="*/ 112 w 1360"/>
                  <a:gd name="T55" fmla="*/ 411 h 1266"/>
                  <a:gd name="T56" fmla="*/ 96 w 1360"/>
                  <a:gd name="T57" fmla="*/ 404 h 12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360" h="1266">
                    <a:moveTo>
                      <a:pt x="96" y="404"/>
                    </a:moveTo>
                    <a:cubicBezTo>
                      <a:pt x="96" y="447"/>
                      <a:pt x="96" y="487"/>
                      <a:pt x="96" y="527"/>
                    </a:cubicBezTo>
                    <a:cubicBezTo>
                      <a:pt x="96" y="531"/>
                      <a:pt x="101" y="535"/>
                      <a:pt x="105" y="537"/>
                    </a:cubicBezTo>
                    <a:cubicBezTo>
                      <a:pt x="136" y="555"/>
                      <a:pt x="144" y="585"/>
                      <a:pt x="123" y="616"/>
                    </a:cubicBezTo>
                    <a:cubicBezTo>
                      <a:pt x="121" y="620"/>
                      <a:pt x="119" y="625"/>
                      <a:pt x="119" y="629"/>
                    </a:cubicBezTo>
                    <a:cubicBezTo>
                      <a:pt x="128" y="733"/>
                      <a:pt x="138" y="836"/>
                      <a:pt x="147" y="940"/>
                    </a:cubicBezTo>
                    <a:cubicBezTo>
                      <a:pt x="154" y="1024"/>
                      <a:pt x="162" y="1109"/>
                      <a:pt x="169" y="1194"/>
                    </a:cubicBezTo>
                    <a:cubicBezTo>
                      <a:pt x="171" y="1217"/>
                      <a:pt x="173" y="1239"/>
                      <a:pt x="175" y="1266"/>
                    </a:cubicBezTo>
                    <a:cubicBezTo>
                      <a:pt x="117" y="1266"/>
                      <a:pt x="60" y="1266"/>
                      <a:pt x="0" y="1266"/>
                    </a:cubicBezTo>
                    <a:cubicBezTo>
                      <a:pt x="2" y="1244"/>
                      <a:pt x="4" y="1220"/>
                      <a:pt x="6" y="1197"/>
                    </a:cubicBezTo>
                    <a:cubicBezTo>
                      <a:pt x="16" y="1068"/>
                      <a:pt x="27" y="940"/>
                      <a:pt x="38" y="811"/>
                    </a:cubicBezTo>
                    <a:cubicBezTo>
                      <a:pt x="43" y="750"/>
                      <a:pt x="49" y="690"/>
                      <a:pt x="54" y="629"/>
                    </a:cubicBezTo>
                    <a:cubicBezTo>
                      <a:pt x="54" y="624"/>
                      <a:pt x="52" y="617"/>
                      <a:pt x="50" y="613"/>
                    </a:cubicBezTo>
                    <a:cubicBezTo>
                      <a:pt x="32" y="583"/>
                      <a:pt x="40" y="553"/>
                      <a:pt x="71" y="537"/>
                    </a:cubicBezTo>
                    <a:cubicBezTo>
                      <a:pt x="75" y="535"/>
                      <a:pt x="79" y="529"/>
                      <a:pt x="79" y="525"/>
                    </a:cubicBezTo>
                    <a:cubicBezTo>
                      <a:pt x="79" y="486"/>
                      <a:pt x="80" y="446"/>
                      <a:pt x="79" y="407"/>
                    </a:cubicBezTo>
                    <a:cubicBezTo>
                      <a:pt x="79" y="402"/>
                      <a:pt x="74" y="395"/>
                      <a:pt x="70" y="392"/>
                    </a:cubicBezTo>
                    <a:cubicBezTo>
                      <a:pt x="58" y="386"/>
                      <a:pt x="45" y="381"/>
                      <a:pt x="31" y="374"/>
                    </a:cubicBezTo>
                    <a:cubicBezTo>
                      <a:pt x="36" y="371"/>
                      <a:pt x="40" y="368"/>
                      <a:pt x="44" y="366"/>
                    </a:cubicBezTo>
                    <a:cubicBezTo>
                      <a:pt x="237" y="259"/>
                      <a:pt x="431" y="151"/>
                      <a:pt x="624" y="44"/>
                    </a:cubicBezTo>
                    <a:cubicBezTo>
                      <a:pt x="647" y="31"/>
                      <a:pt x="670" y="19"/>
                      <a:pt x="692" y="5"/>
                    </a:cubicBezTo>
                    <a:cubicBezTo>
                      <a:pt x="702" y="0"/>
                      <a:pt x="709" y="1"/>
                      <a:pt x="718" y="5"/>
                    </a:cubicBezTo>
                    <a:cubicBezTo>
                      <a:pt x="897" y="96"/>
                      <a:pt x="1076" y="185"/>
                      <a:pt x="1255" y="275"/>
                    </a:cubicBezTo>
                    <a:cubicBezTo>
                      <a:pt x="1289" y="293"/>
                      <a:pt x="1324" y="310"/>
                      <a:pt x="1360" y="328"/>
                    </a:cubicBezTo>
                    <a:cubicBezTo>
                      <a:pt x="1339" y="340"/>
                      <a:pt x="1320" y="350"/>
                      <a:pt x="1302" y="360"/>
                    </a:cubicBezTo>
                    <a:cubicBezTo>
                      <a:pt x="1109" y="462"/>
                      <a:pt x="916" y="564"/>
                      <a:pt x="723" y="666"/>
                    </a:cubicBezTo>
                    <a:cubicBezTo>
                      <a:pt x="711" y="672"/>
                      <a:pt x="701" y="674"/>
                      <a:pt x="688" y="668"/>
                    </a:cubicBezTo>
                    <a:cubicBezTo>
                      <a:pt x="496" y="582"/>
                      <a:pt x="304" y="496"/>
                      <a:pt x="112" y="411"/>
                    </a:cubicBezTo>
                    <a:cubicBezTo>
                      <a:pt x="108" y="409"/>
                      <a:pt x="103" y="407"/>
                      <a:pt x="96" y="40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HK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新細明體" panose="02020500000000000000" pitchFamily="18" charset="-120"/>
                  <a:cs typeface="+mn-cs"/>
                </a:endParaRPr>
              </a:p>
            </p:txBody>
          </p:sp>
          <p:sp>
            <p:nvSpPr>
              <p:cNvPr id="12" name="Freeform 7"/>
              <p:cNvSpPr>
                <a:spLocks/>
              </p:cNvSpPr>
              <p:nvPr/>
            </p:nvSpPr>
            <p:spPr bwMode="auto">
              <a:xfrm>
                <a:off x="1829" y="1959"/>
                <a:ext cx="2000" cy="947"/>
              </a:xfrm>
              <a:custGeom>
                <a:avLst/>
                <a:gdLst>
                  <a:gd name="T0" fmla="*/ 0 w 845"/>
                  <a:gd name="T1" fmla="*/ 147 h 400"/>
                  <a:gd name="T2" fmla="*/ 78 w 845"/>
                  <a:gd name="T3" fmla="*/ 32 h 400"/>
                  <a:gd name="T4" fmla="*/ 96 w 845"/>
                  <a:gd name="T5" fmla="*/ 28 h 400"/>
                  <a:gd name="T6" fmla="*/ 262 w 845"/>
                  <a:gd name="T7" fmla="*/ 101 h 400"/>
                  <a:gd name="T8" fmla="*/ 417 w 845"/>
                  <a:gd name="T9" fmla="*/ 170 h 400"/>
                  <a:gd name="T10" fmla="*/ 434 w 845"/>
                  <a:gd name="T11" fmla="*/ 167 h 400"/>
                  <a:gd name="T12" fmla="*/ 724 w 845"/>
                  <a:gd name="T13" fmla="*/ 13 h 400"/>
                  <a:gd name="T14" fmla="*/ 749 w 845"/>
                  <a:gd name="T15" fmla="*/ 0 h 400"/>
                  <a:gd name="T16" fmla="*/ 845 w 845"/>
                  <a:gd name="T17" fmla="*/ 143 h 400"/>
                  <a:gd name="T18" fmla="*/ 743 w 845"/>
                  <a:gd name="T19" fmla="*/ 207 h 400"/>
                  <a:gd name="T20" fmla="*/ 448 w 845"/>
                  <a:gd name="T21" fmla="*/ 393 h 400"/>
                  <a:gd name="T22" fmla="*/ 421 w 845"/>
                  <a:gd name="T23" fmla="*/ 394 h 400"/>
                  <a:gd name="T24" fmla="*/ 8 w 845"/>
                  <a:gd name="T25" fmla="*/ 153 h 400"/>
                  <a:gd name="T26" fmla="*/ 0 w 845"/>
                  <a:gd name="T27" fmla="*/ 147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45" h="400">
                    <a:moveTo>
                      <a:pt x="0" y="147"/>
                    </a:moveTo>
                    <a:cubicBezTo>
                      <a:pt x="27" y="108"/>
                      <a:pt x="53" y="70"/>
                      <a:pt x="78" y="32"/>
                    </a:cubicBezTo>
                    <a:cubicBezTo>
                      <a:pt x="84" y="24"/>
                      <a:pt x="89" y="25"/>
                      <a:pt x="96" y="28"/>
                    </a:cubicBezTo>
                    <a:cubicBezTo>
                      <a:pt x="151" y="53"/>
                      <a:pt x="206" y="77"/>
                      <a:pt x="262" y="101"/>
                    </a:cubicBezTo>
                    <a:cubicBezTo>
                      <a:pt x="313" y="124"/>
                      <a:pt x="365" y="147"/>
                      <a:pt x="417" y="170"/>
                    </a:cubicBezTo>
                    <a:cubicBezTo>
                      <a:pt x="421" y="172"/>
                      <a:pt x="429" y="170"/>
                      <a:pt x="434" y="167"/>
                    </a:cubicBezTo>
                    <a:cubicBezTo>
                      <a:pt x="531" y="116"/>
                      <a:pt x="627" y="65"/>
                      <a:pt x="724" y="13"/>
                    </a:cubicBezTo>
                    <a:cubicBezTo>
                      <a:pt x="732" y="9"/>
                      <a:pt x="740" y="5"/>
                      <a:pt x="749" y="0"/>
                    </a:cubicBezTo>
                    <a:cubicBezTo>
                      <a:pt x="781" y="48"/>
                      <a:pt x="813" y="95"/>
                      <a:pt x="845" y="143"/>
                    </a:cubicBezTo>
                    <a:cubicBezTo>
                      <a:pt x="811" y="165"/>
                      <a:pt x="777" y="186"/>
                      <a:pt x="743" y="207"/>
                    </a:cubicBezTo>
                    <a:cubicBezTo>
                      <a:pt x="645" y="269"/>
                      <a:pt x="546" y="331"/>
                      <a:pt x="448" y="393"/>
                    </a:cubicBezTo>
                    <a:cubicBezTo>
                      <a:pt x="438" y="399"/>
                      <a:pt x="431" y="400"/>
                      <a:pt x="421" y="394"/>
                    </a:cubicBezTo>
                    <a:cubicBezTo>
                      <a:pt x="284" y="313"/>
                      <a:pt x="146" y="233"/>
                      <a:pt x="8" y="153"/>
                    </a:cubicBezTo>
                    <a:cubicBezTo>
                      <a:pt x="6" y="151"/>
                      <a:pt x="3" y="149"/>
                      <a:pt x="0" y="1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HK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新細明體" panose="02020500000000000000" pitchFamily="18" charset="-120"/>
                  <a:cs typeface="+mn-cs"/>
                </a:endParaRPr>
              </a:p>
            </p:txBody>
          </p:sp>
        </p:grpSp>
        <p:sp>
          <p:nvSpPr>
            <p:cNvPr id="13" name="文本框 12"/>
            <p:cNvSpPr txBox="1"/>
            <p:nvPr/>
          </p:nvSpPr>
          <p:spPr>
            <a:xfrm>
              <a:off x="3187701" y="2847429"/>
              <a:ext cx="4021137" cy="1102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200" b="1" i="0" u="none" strike="noStrike" kern="1200" cap="none" spc="30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获取专利</a:t>
              </a:r>
              <a:endParaRPr kumimoji="0" lang="zh-HK" altLang="en-US" sz="3200" b="1" i="0" u="none" strike="noStrike" kern="1200" cap="none" spc="3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sp>
        <p:nvSpPr>
          <p:cNvPr id="16" name="矩形 15">
            <a:extLst>
              <a:ext uri="{FF2B5EF4-FFF2-40B4-BE49-F238E27FC236}">
                <a16:creationId xmlns:a16="http://schemas.microsoft.com/office/drawing/2014/main" id="{535053A5-9A4E-4DDA-8BE5-57BF63A0BE1A}"/>
              </a:ext>
            </a:extLst>
          </p:cNvPr>
          <p:cNvSpPr/>
          <p:nvPr/>
        </p:nvSpPr>
        <p:spPr>
          <a:xfrm>
            <a:off x="789141" y="1935162"/>
            <a:ext cx="3306601" cy="3362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92D14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填写依托项目申报或获取专利情况，如未申报或获取专利，则填写“无”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CC526B7C-F2EA-4034-A2A1-1D063E1A8A07}"/>
              </a:ext>
            </a:extLst>
          </p:cNvPr>
          <p:cNvSpPr/>
          <p:nvPr/>
        </p:nvSpPr>
        <p:spPr>
          <a:xfrm>
            <a:off x="4834033" y="1935162"/>
            <a:ext cx="3306601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92D14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依托项目所获取专利的相关佐证材料，专利证书或受理通知书扫描件。图片粘贴在此处，如空间不够，可向后附页。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D369E805-C796-495C-8DD8-8320F78BE88A}"/>
              </a:ext>
            </a:extLst>
          </p:cNvPr>
          <p:cNvCxnSpPr/>
          <p:nvPr/>
        </p:nvCxnSpPr>
        <p:spPr>
          <a:xfrm>
            <a:off x="4501890" y="1935162"/>
            <a:ext cx="0" cy="2987675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9523702"/>
      </p:ext>
    </p:extLst>
  </p:cSld>
  <p:clrMapOvr>
    <a:masterClrMapping/>
  </p:clrMapOvr>
  <p:transition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183925" y="278312"/>
            <a:ext cx="3389785" cy="912926"/>
            <a:chOff x="1184275" y="2717410"/>
            <a:chExt cx="6024563" cy="1720986"/>
          </a:xfrm>
        </p:grpSpPr>
        <p:grpSp>
          <p:nvGrpSpPr>
            <p:cNvPr id="10" name="Group 4"/>
            <p:cNvGrpSpPr>
              <a:grpSpLocks noChangeAspect="1"/>
            </p:cNvGrpSpPr>
            <p:nvPr/>
          </p:nvGrpSpPr>
          <p:grpSpPr bwMode="auto">
            <a:xfrm>
              <a:off x="1184275" y="2717410"/>
              <a:ext cx="1847850" cy="1720986"/>
              <a:chOff x="1164" y="687"/>
              <a:chExt cx="3219" cy="2998"/>
            </a:xfr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1" name="Freeform 6"/>
              <p:cNvSpPr>
                <a:spLocks/>
              </p:cNvSpPr>
              <p:nvPr/>
            </p:nvSpPr>
            <p:spPr bwMode="auto">
              <a:xfrm>
                <a:off x="1164" y="687"/>
                <a:ext cx="3219" cy="2998"/>
              </a:xfrm>
              <a:custGeom>
                <a:avLst/>
                <a:gdLst>
                  <a:gd name="T0" fmla="*/ 96 w 1360"/>
                  <a:gd name="T1" fmla="*/ 404 h 1266"/>
                  <a:gd name="T2" fmla="*/ 96 w 1360"/>
                  <a:gd name="T3" fmla="*/ 527 h 1266"/>
                  <a:gd name="T4" fmla="*/ 105 w 1360"/>
                  <a:gd name="T5" fmla="*/ 537 h 1266"/>
                  <a:gd name="T6" fmla="*/ 123 w 1360"/>
                  <a:gd name="T7" fmla="*/ 616 h 1266"/>
                  <a:gd name="T8" fmla="*/ 119 w 1360"/>
                  <a:gd name="T9" fmla="*/ 629 h 1266"/>
                  <a:gd name="T10" fmla="*/ 147 w 1360"/>
                  <a:gd name="T11" fmla="*/ 940 h 1266"/>
                  <a:gd name="T12" fmla="*/ 169 w 1360"/>
                  <a:gd name="T13" fmla="*/ 1194 h 1266"/>
                  <a:gd name="T14" fmla="*/ 175 w 1360"/>
                  <a:gd name="T15" fmla="*/ 1266 h 1266"/>
                  <a:gd name="T16" fmla="*/ 0 w 1360"/>
                  <a:gd name="T17" fmla="*/ 1266 h 1266"/>
                  <a:gd name="T18" fmla="*/ 6 w 1360"/>
                  <a:gd name="T19" fmla="*/ 1197 h 1266"/>
                  <a:gd name="T20" fmla="*/ 38 w 1360"/>
                  <a:gd name="T21" fmla="*/ 811 h 1266"/>
                  <a:gd name="T22" fmla="*/ 54 w 1360"/>
                  <a:gd name="T23" fmla="*/ 629 h 1266"/>
                  <a:gd name="T24" fmla="*/ 50 w 1360"/>
                  <a:gd name="T25" fmla="*/ 613 h 1266"/>
                  <a:gd name="T26" fmla="*/ 71 w 1360"/>
                  <a:gd name="T27" fmla="*/ 537 h 1266"/>
                  <a:gd name="T28" fmla="*/ 79 w 1360"/>
                  <a:gd name="T29" fmla="*/ 525 h 1266"/>
                  <a:gd name="T30" fmla="*/ 79 w 1360"/>
                  <a:gd name="T31" fmla="*/ 407 h 1266"/>
                  <a:gd name="T32" fmla="*/ 70 w 1360"/>
                  <a:gd name="T33" fmla="*/ 392 h 1266"/>
                  <a:gd name="T34" fmla="*/ 31 w 1360"/>
                  <a:gd name="T35" fmla="*/ 374 h 1266"/>
                  <a:gd name="T36" fmla="*/ 44 w 1360"/>
                  <a:gd name="T37" fmla="*/ 366 h 1266"/>
                  <a:gd name="T38" fmla="*/ 624 w 1360"/>
                  <a:gd name="T39" fmla="*/ 44 h 1266"/>
                  <a:gd name="T40" fmla="*/ 692 w 1360"/>
                  <a:gd name="T41" fmla="*/ 5 h 1266"/>
                  <a:gd name="T42" fmla="*/ 718 w 1360"/>
                  <a:gd name="T43" fmla="*/ 5 h 1266"/>
                  <a:gd name="T44" fmla="*/ 1255 w 1360"/>
                  <a:gd name="T45" fmla="*/ 275 h 1266"/>
                  <a:gd name="T46" fmla="*/ 1360 w 1360"/>
                  <a:gd name="T47" fmla="*/ 328 h 1266"/>
                  <a:gd name="T48" fmla="*/ 1302 w 1360"/>
                  <a:gd name="T49" fmla="*/ 360 h 1266"/>
                  <a:gd name="T50" fmla="*/ 723 w 1360"/>
                  <a:gd name="T51" fmla="*/ 666 h 1266"/>
                  <a:gd name="T52" fmla="*/ 688 w 1360"/>
                  <a:gd name="T53" fmla="*/ 668 h 1266"/>
                  <a:gd name="T54" fmla="*/ 112 w 1360"/>
                  <a:gd name="T55" fmla="*/ 411 h 1266"/>
                  <a:gd name="T56" fmla="*/ 96 w 1360"/>
                  <a:gd name="T57" fmla="*/ 404 h 12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360" h="1266">
                    <a:moveTo>
                      <a:pt x="96" y="404"/>
                    </a:moveTo>
                    <a:cubicBezTo>
                      <a:pt x="96" y="447"/>
                      <a:pt x="96" y="487"/>
                      <a:pt x="96" y="527"/>
                    </a:cubicBezTo>
                    <a:cubicBezTo>
                      <a:pt x="96" y="531"/>
                      <a:pt x="101" y="535"/>
                      <a:pt x="105" y="537"/>
                    </a:cubicBezTo>
                    <a:cubicBezTo>
                      <a:pt x="136" y="555"/>
                      <a:pt x="144" y="585"/>
                      <a:pt x="123" y="616"/>
                    </a:cubicBezTo>
                    <a:cubicBezTo>
                      <a:pt x="121" y="620"/>
                      <a:pt x="119" y="625"/>
                      <a:pt x="119" y="629"/>
                    </a:cubicBezTo>
                    <a:cubicBezTo>
                      <a:pt x="128" y="733"/>
                      <a:pt x="138" y="836"/>
                      <a:pt x="147" y="940"/>
                    </a:cubicBezTo>
                    <a:cubicBezTo>
                      <a:pt x="154" y="1024"/>
                      <a:pt x="162" y="1109"/>
                      <a:pt x="169" y="1194"/>
                    </a:cubicBezTo>
                    <a:cubicBezTo>
                      <a:pt x="171" y="1217"/>
                      <a:pt x="173" y="1239"/>
                      <a:pt x="175" y="1266"/>
                    </a:cubicBezTo>
                    <a:cubicBezTo>
                      <a:pt x="117" y="1266"/>
                      <a:pt x="60" y="1266"/>
                      <a:pt x="0" y="1266"/>
                    </a:cubicBezTo>
                    <a:cubicBezTo>
                      <a:pt x="2" y="1244"/>
                      <a:pt x="4" y="1220"/>
                      <a:pt x="6" y="1197"/>
                    </a:cubicBezTo>
                    <a:cubicBezTo>
                      <a:pt x="16" y="1068"/>
                      <a:pt x="27" y="940"/>
                      <a:pt x="38" y="811"/>
                    </a:cubicBezTo>
                    <a:cubicBezTo>
                      <a:pt x="43" y="750"/>
                      <a:pt x="49" y="690"/>
                      <a:pt x="54" y="629"/>
                    </a:cubicBezTo>
                    <a:cubicBezTo>
                      <a:pt x="54" y="624"/>
                      <a:pt x="52" y="617"/>
                      <a:pt x="50" y="613"/>
                    </a:cubicBezTo>
                    <a:cubicBezTo>
                      <a:pt x="32" y="583"/>
                      <a:pt x="40" y="553"/>
                      <a:pt x="71" y="537"/>
                    </a:cubicBezTo>
                    <a:cubicBezTo>
                      <a:pt x="75" y="535"/>
                      <a:pt x="79" y="529"/>
                      <a:pt x="79" y="525"/>
                    </a:cubicBezTo>
                    <a:cubicBezTo>
                      <a:pt x="79" y="486"/>
                      <a:pt x="80" y="446"/>
                      <a:pt x="79" y="407"/>
                    </a:cubicBezTo>
                    <a:cubicBezTo>
                      <a:pt x="79" y="402"/>
                      <a:pt x="74" y="395"/>
                      <a:pt x="70" y="392"/>
                    </a:cubicBezTo>
                    <a:cubicBezTo>
                      <a:pt x="58" y="386"/>
                      <a:pt x="45" y="381"/>
                      <a:pt x="31" y="374"/>
                    </a:cubicBezTo>
                    <a:cubicBezTo>
                      <a:pt x="36" y="371"/>
                      <a:pt x="40" y="368"/>
                      <a:pt x="44" y="366"/>
                    </a:cubicBezTo>
                    <a:cubicBezTo>
                      <a:pt x="237" y="259"/>
                      <a:pt x="431" y="151"/>
                      <a:pt x="624" y="44"/>
                    </a:cubicBezTo>
                    <a:cubicBezTo>
                      <a:pt x="647" y="31"/>
                      <a:pt x="670" y="19"/>
                      <a:pt x="692" y="5"/>
                    </a:cubicBezTo>
                    <a:cubicBezTo>
                      <a:pt x="702" y="0"/>
                      <a:pt x="709" y="1"/>
                      <a:pt x="718" y="5"/>
                    </a:cubicBezTo>
                    <a:cubicBezTo>
                      <a:pt x="897" y="96"/>
                      <a:pt x="1076" y="185"/>
                      <a:pt x="1255" y="275"/>
                    </a:cubicBezTo>
                    <a:cubicBezTo>
                      <a:pt x="1289" y="293"/>
                      <a:pt x="1324" y="310"/>
                      <a:pt x="1360" y="328"/>
                    </a:cubicBezTo>
                    <a:cubicBezTo>
                      <a:pt x="1339" y="340"/>
                      <a:pt x="1320" y="350"/>
                      <a:pt x="1302" y="360"/>
                    </a:cubicBezTo>
                    <a:cubicBezTo>
                      <a:pt x="1109" y="462"/>
                      <a:pt x="916" y="564"/>
                      <a:pt x="723" y="666"/>
                    </a:cubicBezTo>
                    <a:cubicBezTo>
                      <a:pt x="711" y="672"/>
                      <a:pt x="701" y="674"/>
                      <a:pt x="688" y="668"/>
                    </a:cubicBezTo>
                    <a:cubicBezTo>
                      <a:pt x="496" y="582"/>
                      <a:pt x="304" y="496"/>
                      <a:pt x="112" y="411"/>
                    </a:cubicBezTo>
                    <a:cubicBezTo>
                      <a:pt x="108" y="409"/>
                      <a:pt x="103" y="407"/>
                      <a:pt x="96" y="40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HK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新細明體" panose="02020500000000000000" pitchFamily="18" charset="-120"/>
                  <a:cs typeface="+mn-cs"/>
                </a:endParaRPr>
              </a:p>
            </p:txBody>
          </p:sp>
          <p:sp>
            <p:nvSpPr>
              <p:cNvPr id="12" name="Freeform 7"/>
              <p:cNvSpPr>
                <a:spLocks/>
              </p:cNvSpPr>
              <p:nvPr/>
            </p:nvSpPr>
            <p:spPr bwMode="auto">
              <a:xfrm>
                <a:off x="1829" y="1959"/>
                <a:ext cx="2000" cy="947"/>
              </a:xfrm>
              <a:custGeom>
                <a:avLst/>
                <a:gdLst>
                  <a:gd name="T0" fmla="*/ 0 w 845"/>
                  <a:gd name="T1" fmla="*/ 147 h 400"/>
                  <a:gd name="T2" fmla="*/ 78 w 845"/>
                  <a:gd name="T3" fmla="*/ 32 h 400"/>
                  <a:gd name="T4" fmla="*/ 96 w 845"/>
                  <a:gd name="T5" fmla="*/ 28 h 400"/>
                  <a:gd name="T6" fmla="*/ 262 w 845"/>
                  <a:gd name="T7" fmla="*/ 101 h 400"/>
                  <a:gd name="T8" fmla="*/ 417 w 845"/>
                  <a:gd name="T9" fmla="*/ 170 h 400"/>
                  <a:gd name="T10" fmla="*/ 434 w 845"/>
                  <a:gd name="T11" fmla="*/ 167 h 400"/>
                  <a:gd name="T12" fmla="*/ 724 w 845"/>
                  <a:gd name="T13" fmla="*/ 13 h 400"/>
                  <a:gd name="T14" fmla="*/ 749 w 845"/>
                  <a:gd name="T15" fmla="*/ 0 h 400"/>
                  <a:gd name="T16" fmla="*/ 845 w 845"/>
                  <a:gd name="T17" fmla="*/ 143 h 400"/>
                  <a:gd name="T18" fmla="*/ 743 w 845"/>
                  <a:gd name="T19" fmla="*/ 207 h 400"/>
                  <a:gd name="T20" fmla="*/ 448 w 845"/>
                  <a:gd name="T21" fmla="*/ 393 h 400"/>
                  <a:gd name="T22" fmla="*/ 421 w 845"/>
                  <a:gd name="T23" fmla="*/ 394 h 400"/>
                  <a:gd name="T24" fmla="*/ 8 w 845"/>
                  <a:gd name="T25" fmla="*/ 153 h 400"/>
                  <a:gd name="T26" fmla="*/ 0 w 845"/>
                  <a:gd name="T27" fmla="*/ 147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45" h="400">
                    <a:moveTo>
                      <a:pt x="0" y="147"/>
                    </a:moveTo>
                    <a:cubicBezTo>
                      <a:pt x="27" y="108"/>
                      <a:pt x="53" y="70"/>
                      <a:pt x="78" y="32"/>
                    </a:cubicBezTo>
                    <a:cubicBezTo>
                      <a:pt x="84" y="24"/>
                      <a:pt x="89" y="25"/>
                      <a:pt x="96" y="28"/>
                    </a:cubicBezTo>
                    <a:cubicBezTo>
                      <a:pt x="151" y="53"/>
                      <a:pt x="206" y="77"/>
                      <a:pt x="262" y="101"/>
                    </a:cubicBezTo>
                    <a:cubicBezTo>
                      <a:pt x="313" y="124"/>
                      <a:pt x="365" y="147"/>
                      <a:pt x="417" y="170"/>
                    </a:cubicBezTo>
                    <a:cubicBezTo>
                      <a:pt x="421" y="172"/>
                      <a:pt x="429" y="170"/>
                      <a:pt x="434" y="167"/>
                    </a:cubicBezTo>
                    <a:cubicBezTo>
                      <a:pt x="531" y="116"/>
                      <a:pt x="627" y="65"/>
                      <a:pt x="724" y="13"/>
                    </a:cubicBezTo>
                    <a:cubicBezTo>
                      <a:pt x="732" y="9"/>
                      <a:pt x="740" y="5"/>
                      <a:pt x="749" y="0"/>
                    </a:cubicBezTo>
                    <a:cubicBezTo>
                      <a:pt x="781" y="48"/>
                      <a:pt x="813" y="95"/>
                      <a:pt x="845" y="143"/>
                    </a:cubicBezTo>
                    <a:cubicBezTo>
                      <a:pt x="811" y="165"/>
                      <a:pt x="777" y="186"/>
                      <a:pt x="743" y="207"/>
                    </a:cubicBezTo>
                    <a:cubicBezTo>
                      <a:pt x="645" y="269"/>
                      <a:pt x="546" y="331"/>
                      <a:pt x="448" y="393"/>
                    </a:cubicBezTo>
                    <a:cubicBezTo>
                      <a:pt x="438" y="399"/>
                      <a:pt x="431" y="400"/>
                      <a:pt x="421" y="394"/>
                    </a:cubicBezTo>
                    <a:cubicBezTo>
                      <a:pt x="284" y="313"/>
                      <a:pt x="146" y="233"/>
                      <a:pt x="8" y="153"/>
                    </a:cubicBezTo>
                    <a:cubicBezTo>
                      <a:pt x="6" y="151"/>
                      <a:pt x="3" y="149"/>
                      <a:pt x="0" y="1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HK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新細明體" panose="02020500000000000000" pitchFamily="18" charset="-120"/>
                  <a:cs typeface="+mn-cs"/>
                </a:endParaRPr>
              </a:p>
            </p:txBody>
          </p:sp>
        </p:grpSp>
        <p:sp>
          <p:nvSpPr>
            <p:cNvPr id="13" name="文本框 12"/>
            <p:cNvSpPr txBox="1"/>
            <p:nvPr/>
          </p:nvSpPr>
          <p:spPr>
            <a:xfrm>
              <a:off x="3187701" y="2847429"/>
              <a:ext cx="4021137" cy="1102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200" b="1" i="0" u="none" strike="noStrike" kern="1200" cap="none" spc="30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发表论文</a:t>
              </a:r>
              <a:endParaRPr kumimoji="0" lang="zh-HK" altLang="en-US" sz="3200" b="1" i="0" u="none" strike="noStrike" kern="1200" cap="none" spc="3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sp>
        <p:nvSpPr>
          <p:cNvPr id="16" name="矩形 15">
            <a:extLst>
              <a:ext uri="{FF2B5EF4-FFF2-40B4-BE49-F238E27FC236}">
                <a16:creationId xmlns:a16="http://schemas.microsoft.com/office/drawing/2014/main" id="{535053A5-9A4E-4DDA-8BE5-57BF63A0BE1A}"/>
              </a:ext>
            </a:extLst>
          </p:cNvPr>
          <p:cNvSpPr/>
          <p:nvPr/>
        </p:nvSpPr>
        <p:spPr>
          <a:xfrm>
            <a:off x="789141" y="1935162"/>
            <a:ext cx="3306601" cy="3362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92D14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填写依托项目发表论文情况，如未发表论文，则填写“无”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CC526B7C-F2EA-4034-A2A1-1D063E1A8A07}"/>
              </a:ext>
            </a:extLst>
          </p:cNvPr>
          <p:cNvSpPr/>
          <p:nvPr/>
        </p:nvSpPr>
        <p:spPr>
          <a:xfrm>
            <a:off x="4834033" y="1935162"/>
            <a:ext cx="3306601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92D14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依托项目所发表论文的相关佐证材料，论文首页截图。图片粘贴在此处，如空间不够，可向后附页。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1100" b="0" i="0" u="none" strike="noStrike" kern="1200" cap="none" spc="0" normalizeH="0" baseline="0" noProof="0" dirty="0">
              <a:ln>
                <a:noFill/>
              </a:ln>
              <a:solidFill>
                <a:srgbClr val="92D14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83EC9887-83D8-47FB-BAB1-BA83B0F02D4A}"/>
              </a:ext>
            </a:extLst>
          </p:cNvPr>
          <p:cNvCxnSpPr/>
          <p:nvPr/>
        </p:nvCxnSpPr>
        <p:spPr>
          <a:xfrm>
            <a:off x="4501890" y="1935162"/>
            <a:ext cx="0" cy="2987675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4242022"/>
      </p:ext>
    </p:extLst>
  </p:cSld>
  <p:clrMapOvr>
    <a:masterClrMapping/>
  </p:clrMapOvr>
  <p:transition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>
            <a:extLst>
              <a:ext uri="{FF2B5EF4-FFF2-40B4-BE49-F238E27FC236}">
                <a16:creationId xmlns:a16="http://schemas.microsoft.com/office/drawing/2014/main" id="{535053A5-9A4E-4DDA-8BE5-57BF63A0BE1A}"/>
              </a:ext>
            </a:extLst>
          </p:cNvPr>
          <p:cNvSpPr/>
          <p:nvPr/>
        </p:nvSpPr>
        <p:spPr>
          <a:xfrm>
            <a:off x="789141" y="1935162"/>
            <a:ext cx="7764016" cy="340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zh-CN" altLang="en-US" sz="2400" dirty="0">
                <a:solidFill>
                  <a:srgbClr val="92D14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本人填报的项目信息真实、准确，项目经费使用规范、合理，若填报失实、违反规定，本人将承担全部责任。</a:t>
            </a:r>
            <a:endParaRPr lang="en-US" altLang="zh-HK" sz="24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defRPr/>
            </a:pPr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defRPr/>
            </a:pPr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defRPr/>
            </a:pPr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defRPr/>
            </a:pPr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defRPr/>
            </a:pPr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defRPr/>
            </a:pPr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defRPr/>
            </a:pPr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defRPr/>
            </a:pPr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defRPr/>
            </a:pPr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defRPr/>
            </a:pPr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defRPr/>
            </a:pPr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defRPr/>
            </a:pPr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defRPr/>
            </a:pPr>
            <a:endParaRPr lang="en-US" altLang="zh-HK" sz="1100" dirty="0">
              <a:solidFill>
                <a:srgbClr val="92D14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183925" y="278313"/>
            <a:ext cx="3389785" cy="912927"/>
            <a:chOff x="1184275" y="2717410"/>
            <a:chExt cx="6024563" cy="1720986"/>
          </a:xfrm>
        </p:grpSpPr>
        <p:grpSp>
          <p:nvGrpSpPr>
            <p:cNvPr id="10" name="Group 4"/>
            <p:cNvGrpSpPr>
              <a:grpSpLocks noChangeAspect="1"/>
            </p:cNvGrpSpPr>
            <p:nvPr/>
          </p:nvGrpSpPr>
          <p:grpSpPr bwMode="auto">
            <a:xfrm>
              <a:off x="1184275" y="2717410"/>
              <a:ext cx="1847850" cy="1720986"/>
              <a:chOff x="1164" y="687"/>
              <a:chExt cx="3219" cy="2998"/>
            </a:xfr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1" name="Freeform 6"/>
              <p:cNvSpPr>
                <a:spLocks/>
              </p:cNvSpPr>
              <p:nvPr/>
            </p:nvSpPr>
            <p:spPr bwMode="auto">
              <a:xfrm>
                <a:off x="1164" y="687"/>
                <a:ext cx="3219" cy="2998"/>
              </a:xfrm>
              <a:custGeom>
                <a:avLst/>
                <a:gdLst>
                  <a:gd name="T0" fmla="*/ 96 w 1360"/>
                  <a:gd name="T1" fmla="*/ 404 h 1266"/>
                  <a:gd name="T2" fmla="*/ 96 w 1360"/>
                  <a:gd name="T3" fmla="*/ 527 h 1266"/>
                  <a:gd name="T4" fmla="*/ 105 w 1360"/>
                  <a:gd name="T5" fmla="*/ 537 h 1266"/>
                  <a:gd name="T6" fmla="*/ 123 w 1360"/>
                  <a:gd name="T7" fmla="*/ 616 h 1266"/>
                  <a:gd name="T8" fmla="*/ 119 w 1360"/>
                  <a:gd name="T9" fmla="*/ 629 h 1266"/>
                  <a:gd name="T10" fmla="*/ 147 w 1360"/>
                  <a:gd name="T11" fmla="*/ 940 h 1266"/>
                  <a:gd name="T12" fmla="*/ 169 w 1360"/>
                  <a:gd name="T13" fmla="*/ 1194 h 1266"/>
                  <a:gd name="T14" fmla="*/ 175 w 1360"/>
                  <a:gd name="T15" fmla="*/ 1266 h 1266"/>
                  <a:gd name="T16" fmla="*/ 0 w 1360"/>
                  <a:gd name="T17" fmla="*/ 1266 h 1266"/>
                  <a:gd name="T18" fmla="*/ 6 w 1360"/>
                  <a:gd name="T19" fmla="*/ 1197 h 1266"/>
                  <a:gd name="T20" fmla="*/ 38 w 1360"/>
                  <a:gd name="T21" fmla="*/ 811 h 1266"/>
                  <a:gd name="T22" fmla="*/ 54 w 1360"/>
                  <a:gd name="T23" fmla="*/ 629 h 1266"/>
                  <a:gd name="T24" fmla="*/ 50 w 1360"/>
                  <a:gd name="T25" fmla="*/ 613 h 1266"/>
                  <a:gd name="T26" fmla="*/ 71 w 1360"/>
                  <a:gd name="T27" fmla="*/ 537 h 1266"/>
                  <a:gd name="T28" fmla="*/ 79 w 1360"/>
                  <a:gd name="T29" fmla="*/ 525 h 1266"/>
                  <a:gd name="T30" fmla="*/ 79 w 1360"/>
                  <a:gd name="T31" fmla="*/ 407 h 1266"/>
                  <a:gd name="T32" fmla="*/ 70 w 1360"/>
                  <a:gd name="T33" fmla="*/ 392 h 1266"/>
                  <a:gd name="T34" fmla="*/ 31 w 1360"/>
                  <a:gd name="T35" fmla="*/ 374 h 1266"/>
                  <a:gd name="T36" fmla="*/ 44 w 1360"/>
                  <a:gd name="T37" fmla="*/ 366 h 1266"/>
                  <a:gd name="T38" fmla="*/ 624 w 1360"/>
                  <a:gd name="T39" fmla="*/ 44 h 1266"/>
                  <a:gd name="T40" fmla="*/ 692 w 1360"/>
                  <a:gd name="T41" fmla="*/ 5 h 1266"/>
                  <a:gd name="T42" fmla="*/ 718 w 1360"/>
                  <a:gd name="T43" fmla="*/ 5 h 1266"/>
                  <a:gd name="T44" fmla="*/ 1255 w 1360"/>
                  <a:gd name="T45" fmla="*/ 275 h 1266"/>
                  <a:gd name="T46" fmla="*/ 1360 w 1360"/>
                  <a:gd name="T47" fmla="*/ 328 h 1266"/>
                  <a:gd name="T48" fmla="*/ 1302 w 1360"/>
                  <a:gd name="T49" fmla="*/ 360 h 1266"/>
                  <a:gd name="T50" fmla="*/ 723 w 1360"/>
                  <a:gd name="T51" fmla="*/ 666 h 1266"/>
                  <a:gd name="T52" fmla="*/ 688 w 1360"/>
                  <a:gd name="T53" fmla="*/ 668 h 1266"/>
                  <a:gd name="T54" fmla="*/ 112 w 1360"/>
                  <a:gd name="T55" fmla="*/ 411 h 1266"/>
                  <a:gd name="T56" fmla="*/ 96 w 1360"/>
                  <a:gd name="T57" fmla="*/ 404 h 12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360" h="1266">
                    <a:moveTo>
                      <a:pt x="96" y="404"/>
                    </a:moveTo>
                    <a:cubicBezTo>
                      <a:pt x="96" y="447"/>
                      <a:pt x="96" y="487"/>
                      <a:pt x="96" y="527"/>
                    </a:cubicBezTo>
                    <a:cubicBezTo>
                      <a:pt x="96" y="531"/>
                      <a:pt x="101" y="535"/>
                      <a:pt x="105" y="537"/>
                    </a:cubicBezTo>
                    <a:cubicBezTo>
                      <a:pt x="136" y="555"/>
                      <a:pt x="144" y="585"/>
                      <a:pt x="123" y="616"/>
                    </a:cubicBezTo>
                    <a:cubicBezTo>
                      <a:pt x="121" y="620"/>
                      <a:pt x="119" y="625"/>
                      <a:pt x="119" y="629"/>
                    </a:cubicBezTo>
                    <a:cubicBezTo>
                      <a:pt x="128" y="733"/>
                      <a:pt x="138" y="836"/>
                      <a:pt x="147" y="940"/>
                    </a:cubicBezTo>
                    <a:cubicBezTo>
                      <a:pt x="154" y="1024"/>
                      <a:pt x="162" y="1109"/>
                      <a:pt x="169" y="1194"/>
                    </a:cubicBezTo>
                    <a:cubicBezTo>
                      <a:pt x="171" y="1217"/>
                      <a:pt x="173" y="1239"/>
                      <a:pt x="175" y="1266"/>
                    </a:cubicBezTo>
                    <a:cubicBezTo>
                      <a:pt x="117" y="1266"/>
                      <a:pt x="60" y="1266"/>
                      <a:pt x="0" y="1266"/>
                    </a:cubicBezTo>
                    <a:cubicBezTo>
                      <a:pt x="2" y="1244"/>
                      <a:pt x="4" y="1220"/>
                      <a:pt x="6" y="1197"/>
                    </a:cubicBezTo>
                    <a:cubicBezTo>
                      <a:pt x="16" y="1068"/>
                      <a:pt x="27" y="940"/>
                      <a:pt x="38" y="811"/>
                    </a:cubicBezTo>
                    <a:cubicBezTo>
                      <a:pt x="43" y="750"/>
                      <a:pt x="49" y="690"/>
                      <a:pt x="54" y="629"/>
                    </a:cubicBezTo>
                    <a:cubicBezTo>
                      <a:pt x="54" y="624"/>
                      <a:pt x="52" y="617"/>
                      <a:pt x="50" y="613"/>
                    </a:cubicBezTo>
                    <a:cubicBezTo>
                      <a:pt x="32" y="583"/>
                      <a:pt x="40" y="553"/>
                      <a:pt x="71" y="537"/>
                    </a:cubicBezTo>
                    <a:cubicBezTo>
                      <a:pt x="75" y="535"/>
                      <a:pt x="79" y="529"/>
                      <a:pt x="79" y="525"/>
                    </a:cubicBezTo>
                    <a:cubicBezTo>
                      <a:pt x="79" y="486"/>
                      <a:pt x="80" y="446"/>
                      <a:pt x="79" y="407"/>
                    </a:cubicBezTo>
                    <a:cubicBezTo>
                      <a:pt x="79" y="402"/>
                      <a:pt x="74" y="395"/>
                      <a:pt x="70" y="392"/>
                    </a:cubicBezTo>
                    <a:cubicBezTo>
                      <a:pt x="58" y="386"/>
                      <a:pt x="45" y="381"/>
                      <a:pt x="31" y="374"/>
                    </a:cubicBezTo>
                    <a:cubicBezTo>
                      <a:pt x="36" y="371"/>
                      <a:pt x="40" y="368"/>
                      <a:pt x="44" y="366"/>
                    </a:cubicBezTo>
                    <a:cubicBezTo>
                      <a:pt x="237" y="259"/>
                      <a:pt x="431" y="151"/>
                      <a:pt x="624" y="44"/>
                    </a:cubicBezTo>
                    <a:cubicBezTo>
                      <a:pt x="647" y="31"/>
                      <a:pt x="670" y="19"/>
                      <a:pt x="692" y="5"/>
                    </a:cubicBezTo>
                    <a:cubicBezTo>
                      <a:pt x="702" y="0"/>
                      <a:pt x="709" y="1"/>
                      <a:pt x="718" y="5"/>
                    </a:cubicBezTo>
                    <a:cubicBezTo>
                      <a:pt x="897" y="96"/>
                      <a:pt x="1076" y="185"/>
                      <a:pt x="1255" y="275"/>
                    </a:cubicBezTo>
                    <a:cubicBezTo>
                      <a:pt x="1289" y="293"/>
                      <a:pt x="1324" y="310"/>
                      <a:pt x="1360" y="328"/>
                    </a:cubicBezTo>
                    <a:cubicBezTo>
                      <a:pt x="1339" y="340"/>
                      <a:pt x="1320" y="350"/>
                      <a:pt x="1302" y="360"/>
                    </a:cubicBezTo>
                    <a:cubicBezTo>
                      <a:pt x="1109" y="462"/>
                      <a:pt x="916" y="564"/>
                      <a:pt x="723" y="666"/>
                    </a:cubicBezTo>
                    <a:cubicBezTo>
                      <a:pt x="711" y="672"/>
                      <a:pt x="701" y="674"/>
                      <a:pt x="688" y="668"/>
                    </a:cubicBezTo>
                    <a:cubicBezTo>
                      <a:pt x="496" y="582"/>
                      <a:pt x="304" y="496"/>
                      <a:pt x="112" y="411"/>
                    </a:cubicBezTo>
                    <a:cubicBezTo>
                      <a:pt x="108" y="409"/>
                      <a:pt x="103" y="407"/>
                      <a:pt x="96" y="40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zh-HK" alt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2" name="Freeform 7"/>
              <p:cNvSpPr>
                <a:spLocks/>
              </p:cNvSpPr>
              <p:nvPr/>
            </p:nvSpPr>
            <p:spPr bwMode="auto">
              <a:xfrm>
                <a:off x="1829" y="1959"/>
                <a:ext cx="2000" cy="947"/>
              </a:xfrm>
              <a:custGeom>
                <a:avLst/>
                <a:gdLst>
                  <a:gd name="T0" fmla="*/ 0 w 845"/>
                  <a:gd name="T1" fmla="*/ 147 h 400"/>
                  <a:gd name="T2" fmla="*/ 78 w 845"/>
                  <a:gd name="T3" fmla="*/ 32 h 400"/>
                  <a:gd name="T4" fmla="*/ 96 w 845"/>
                  <a:gd name="T5" fmla="*/ 28 h 400"/>
                  <a:gd name="T6" fmla="*/ 262 w 845"/>
                  <a:gd name="T7" fmla="*/ 101 h 400"/>
                  <a:gd name="T8" fmla="*/ 417 w 845"/>
                  <a:gd name="T9" fmla="*/ 170 h 400"/>
                  <a:gd name="T10" fmla="*/ 434 w 845"/>
                  <a:gd name="T11" fmla="*/ 167 h 400"/>
                  <a:gd name="T12" fmla="*/ 724 w 845"/>
                  <a:gd name="T13" fmla="*/ 13 h 400"/>
                  <a:gd name="T14" fmla="*/ 749 w 845"/>
                  <a:gd name="T15" fmla="*/ 0 h 400"/>
                  <a:gd name="T16" fmla="*/ 845 w 845"/>
                  <a:gd name="T17" fmla="*/ 143 h 400"/>
                  <a:gd name="T18" fmla="*/ 743 w 845"/>
                  <a:gd name="T19" fmla="*/ 207 h 400"/>
                  <a:gd name="T20" fmla="*/ 448 w 845"/>
                  <a:gd name="T21" fmla="*/ 393 h 400"/>
                  <a:gd name="T22" fmla="*/ 421 w 845"/>
                  <a:gd name="T23" fmla="*/ 394 h 400"/>
                  <a:gd name="T24" fmla="*/ 8 w 845"/>
                  <a:gd name="T25" fmla="*/ 153 h 400"/>
                  <a:gd name="T26" fmla="*/ 0 w 845"/>
                  <a:gd name="T27" fmla="*/ 147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45" h="400">
                    <a:moveTo>
                      <a:pt x="0" y="147"/>
                    </a:moveTo>
                    <a:cubicBezTo>
                      <a:pt x="27" y="108"/>
                      <a:pt x="53" y="70"/>
                      <a:pt x="78" y="32"/>
                    </a:cubicBezTo>
                    <a:cubicBezTo>
                      <a:pt x="84" y="24"/>
                      <a:pt x="89" y="25"/>
                      <a:pt x="96" y="28"/>
                    </a:cubicBezTo>
                    <a:cubicBezTo>
                      <a:pt x="151" y="53"/>
                      <a:pt x="206" y="77"/>
                      <a:pt x="262" y="101"/>
                    </a:cubicBezTo>
                    <a:cubicBezTo>
                      <a:pt x="313" y="124"/>
                      <a:pt x="365" y="147"/>
                      <a:pt x="417" y="170"/>
                    </a:cubicBezTo>
                    <a:cubicBezTo>
                      <a:pt x="421" y="172"/>
                      <a:pt x="429" y="170"/>
                      <a:pt x="434" y="167"/>
                    </a:cubicBezTo>
                    <a:cubicBezTo>
                      <a:pt x="531" y="116"/>
                      <a:pt x="627" y="65"/>
                      <a:pt x="724" y="13"/>
                    </a:cubicBezTo>
                    <a:cubicBezTo>
                      <a:pt x="732" y="9"/>
                      <a:pt x="740" y="5"/>
                      <a:pt x="749" y="0"/>
                    </a:cubicBezTo>
                    <a:cubicBezTo>
                      <a:pt x="781" y="48"/>
                      <a:pt x="813" y="95"/>
                      <a:pt x="845" y="143"/>
                    </a:cubicBezTo>
                    <a:cubicBezTo>
                      <a:pt x="811" y="165"/>
                      <a:pt x="777" y="186"/>
                      <a:pt x="743" y="207"/>
                    </a:cubicBezTo>
                    <a:cubicBezTo>
                      <a:pt x="645" y="269"/>
                      <a:pt x="546" y="331"/>
                      <a:pt x="448" y="393"/>
                    </a:cubicBezTo>
                    <a:cubicBezTo>
                      <a:pt x="438" y="399"/>
                      <a:pt x="431" y="400"/>
                      <a:pt x="421" y="394"/>
                    </a:cubicBezTo>
                    <a:cubicBezTo>
                      <a:pt x="284" y="313"/>
                      <a:pt x="146" y="233"/>
                      <a:pt x="8" y="153"/>
                    </a:cubicBezTo>
                    <a:cubicBezTo>
                      <a:pt x="6" y="151"/>
                      <a:pt x="3" y="149"/>
                      <a:pt x="0" y="1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zh-HK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3" name="文本框 12"/>
            <p:cNvSpPr txBox="1"/>
            <p:nvPr/>
          </p:nvSpPr>
          <p:spPr>
            <a:xfrm>
              <a:off x="3187701" y="2847429"/>
              <a:ext cx="4021137" cy="11023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zh-CN" altLang="en-US" sz="3200" b="1" spc="300" dirty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承 诺</a:t>
              </a:r>
              <a:endParaRPr lang="zh-HK" altLang="en-US" sz="3200" b="1" spc="3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352800" y="5028668"/>
            <a:ext cx="45054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spc="3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项目负责人签名：</a:t>
            </a:r>
            <a:r>
              <a:rPr lang="zh-CN" altLang="en-US" sz="1200" b="1" spc="3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（粘贴电子签名）</a:t>
            </a:r>
            <a:endParaRPr lang="zh-CN" alt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988598"/>
      </p:ext>
    </p:extLst>
  </p:cSld>
  <p:clrMapOvr>
    <a:masterClrMapping/>
  </p:clrMapOvr>
  <p:transition>
    <p:wipe/>
  </p:transition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4_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</TotalTime>
  <Words>283</Words>
  <Application>Microsoft Office PowerPoint</Application>
  <PresentationFormat>全屏显示(4:3)</PresentationFormat>
  <Paragraphs>149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微软雅黑</vt:lpstr>
      <vt:lpstr>Arial</vt:lpstr>
      <vt:lpstr>Calibri</vt:lpstr>
      <vt:lpstr>Calibri Light</vt:lpstr>
      <vt:lpstr>Office 主题</vt:lpstr>
      <vt:lpstr>3_Office 主题</vt:lpstr>
      <vt:lpstr>4_Office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jiyuan wang</cp:lastModifiedBy>
  <cp:revision>125</cp:revision>
  <dcterms:created xsi:type="dcterms:W3CDTF">2015-02-19T23:46:49Z</dcterms:created>
  <dcterms:modified xsi:type="dcterms:W3CDTF">2020-06-08T03:28:46Z</dcterms:modified>
</cp:coreProperties>
</file>